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7"/>
  </p:notesMasterIdLst>
  <p:sldIdLst>
    <p:sldId id="256" r:id="rId2"/>
    <p:sldId id="265" r:id="rId3"/>
    <p:sldId id="259" r:id="rId4"/>
    <p:sldId id="267" r:id="rId5"/>
    <p:sldId id="266" r:id="rId6"/>
    <p:sldId id="278" r:id="rId7"/>
    <p:sldId id="258" r:id="rId8"/>
    <p:sldId id="268" r:id="rId9"/>
    <p:sldId id="272" r:id="rId10"/>
    <p:sldId id="273" r:id="rId11"/>
    <p:sldId id="274" r:id="rId12"/>
    <p:sldId id="277" r:id="rId13"/>
    <p:sldId id="275" r:id="rId14"/>
    <p:sldId id="276"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55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CDE970-EAD4-4E3C-BA24-81D470BCC1A1}" type="doc">
      <dgm:prSet loTypeId="urn:microsoft.com/office/officeart/2005/8/layout/hProcess11" loCatId="process" qsTypeId="urn:microsoft.com/office/officeart/2005/8/quickstyle/simple3" qsCatId="simple" csTypeId="urn:microsoft.com/office/officeart/2005/8/colors/accent0_1" csCatId="mainScheme" phldr="1"/>
      <dgm:spPr/>
      <dgm:t>
        <a:bodyPr/>
        <a:lstStyle/>
        <a:p>
          <a:endParaRPr lang="en-US"/>
        </a:p>
      </dgm:t>
    </dgm:pt>
    <dgm:pt modelId="{AAF78DDA-E70F-4897-89EA-66CDA7ABAF8A}">
      <dgm:prSet phldrT="[Text]"/>
      <dgm:spPr/>
      <dgm:t>
        <a:bodyPr/>
        <a:lstStyle/>
        <a:p>
          <a:r>
            <a:rPr lang="en-US" dirty="0" smtClean="0"/>
            <a:t>Data collection</a:t>
          </a:r>
          <a:endParaRPr lang="en-US" dirty="0"/>
        </a:p>
      </dgm:t>
    </dgm:pt>
    <dgm:pt modelId="{791F81CE-5B35-4FE3-AE6D-E8F1BDB710F6}" type="parTrans" cxnId="{01248082-FFDC-429B-8CD7-550F44811862}">
      <dgm:prSet/>
      <dgm:spPr/>
      <dgm:t>
        <a:bodyPr/>
        <a:lstStyle/>
        <a:p>
          <a:endParaRPr lang="en-US"/>
        </a:p>
      </dgm:t>
    </dgm:pt>
    <dgm:pt modelId="{19580C78-BD1B-4CB7-9366-93F4CE746F5C}" type="sibTrans" cxnId="{01248082-FFDC-429B-8CD7-550F44811862}">
      <dgm:prSet/>
      <dgm:spPr/>
      <dgm:t>
        <a:bodyPr/>
        <a:lstStyle/>
        <a:p>
          <a:endParaRPr lang="en-US"/>
        </a:p>
      </dgm:t>
    </dgm:pt>
    <dgm:pt modelId="{39884858-0941-42DD-9DE0-8F87FF0C62B1}">
      <dgm:prSet phldrT="[Text]"/>
      <dgm:spPr/>
      <dgm:t>
        <a:bodyPr/>
        <a:lstStyle/>
        <a:p>
          <a:r>
            <a:rPr lang="en-US" dirty="0" smtClean="0"/>
            <a:t>24,000 Images</a:t>
          </a:r>
          <a:endParaRPr lang="en-US" dirty="0"/>
        </a:p>
      </dgm:t>
    </dgm:pt>
    <dgm:pt modelId="{F874557E-B658-4681-A75D-DADC4CE783E1}" type="parTrans" cxnId="{6E5FEE8C-DA05-4964-BFE3-5661C9428E92}">
      <dgm:prSet/>
      <dgm:spPr/>
      <dgm:t>
        <a:bodyPr/>
        <a:lstStyle/>
        <a:p>
          <a:endParaRPr lang="en-US"/>
        </a:p>
      </dgm:t>
    </dgm:pt>
    <dgm:pt modelId="{CECDAE23-27C5-46FD-8F9D-673D6684D4BE}" type="sibTrans" cxnId="{6E5FEE8C-DA05-4964-BFE3-5661C9428E92}">
      <dgm:prSet/>
      <dgm:spPr/>
      <dgm:t>
        <a:bodyPr/>
        <a:lstStyle/>
        <a:p>
          <a:endParaRPr lang="en-US"/>
        </a:p>
      </dgm:t>
    </dgm:pt>
    <dgm:pt modelId="{DA32D551-2705-4D8A-81CB-0244E45B8838}">
      <dgm:prSet phldrT="[Text]"/>
      <dgm:spPr/>
      <dgm:t>
        <a:bodyPr/>
        <a:lstStyle/>
        <a:p>
          <a:r>
            <a:rPr lang="en-US" dirty="0" smtClean="0"/>
            <a:t>Preprocessing</a:t>
          </a:r>
          <a:endParaRPr lang="en-US" dirty="0"/>
        </a:p>
      </dgm:t>
    </dgm:pt>
    <dgm:pt modelId="{8169634C-BB59-4992-8665-C14886A75B48}" type="parTrans" cxnId="{7A2431A1-2F3F-45F6-99F8-4C3C11AF9AA1}">
      <dgm:prSet/>
      <dgm:spPr/>
      <dgm:t>
        <a:bodyPr/>
        <a:lstStyle/>
        <a:p>
          <a:endParaRPr lang="en-US"/>
        </a:p>
      </dgm:t>
    </dgm:pt>
    <dgm:pt modelId="{15B0F784-E942-4FD3-95C3-6034385E1A95}" type="sibTrans" cxnId="{7A2431A1-2F3F-45F6-99F8-4C3C11AF9AA1}">
      <dgm:prSet/>
      <dgm:spPr/>
      <dgm:t>
        <a:bodyPr/>
        <a:lstStyle/>
        <a:p>
          <a:endParaRPr lang="en-US"/>
        </a:p>
      </dgm:t>
    </dgm:pt>
    <dgm:pt modelId="{AC3A8D01-E2C9-450B-8016-65ABAA08D7D5}">
      <dgm:prSet phldrT="[Text]"/>
      <dgm:spPr/>
      <dgm:t>
        <a:bodyPr/>
        <a:lstStyle/>
        <a:p>
          <a:r>
            <a:rPr lang="en-US" dirty="0" smtClean="0"/>
            <a:t>LAB conversation</a:t>
          </a:r>
          <a:endParaRPr lang="en-US" dirty="0"/>
        </a:p>
      </dgm:t>
    </dgm:pt>
    <dgm:pt modelId="{C9E56053-69E4-4C88-B801-5D149B4D18D9}" type="parTrans" cxnId="{26F4D542-2515-49BF-A159-72454D8ACB47}">
      <dgm:prSet/>
      <dgm:spPr/>
      <dgm:t>
        <a:bodyPr/>
        <a:lstStyle/>
        <a:p>
          <a:endParaRPr lang="en-US"/>
        </a:p>
      </dgm:t>
    </dgm:pt>
    <dgm:pt modelId="{DFDBA46B-B1CF-4B05-BA44-29046FAA82EB}" type="sibTrans" cxnId="{26F4D542-2515-49BF-A159-72454D8ACB47}">
      <dgm:prSet/>
      <dgm:spPr/>
      <dgm:t>
        <a:bodyPr/>
        <a:lstStyle/>
        <a:p>
          <a:endParaRPr lang="en-US"/>
        </a:p>
      </dgm:t>
    </dgm:pt>
    <dgm:pt modelId="{9B826992-0A1E-4954-A082-CBC3F214BA6A}">
      <dgm:prSet phldrT="[Text]"/>
      <dgm:spPr/>
      <dgm:t>
        <a:bodyPr/>
        <a:lstStyle/>
        <a:p>
          <a:r>
            <a:rPr lang="en-US" dirty="0" smtClean="0"/>
            <a:t>Separating Channels</a:t>
          </a:r>
          <a:endParaRPr lang="en-US" dirty="0"/>
        </a:p>
      </dgm:t>
    </dgm:pt>
    <dgm:pt modelId="{C1F3BB4F-13D6-4B74-9197-07CB3617D43D}" type="parTrans" cxnId="{28B78F01-105D-4A31-B4C5-2BA3EC4213CE}">
      <dgm:prSet/>
      <dgm:spPr/>
      <dgm:t>
        <a:bodyPr/>
        <a:lstStyle/>
        <a:p>
          <a:endParaRPr lang="en-US"/>
        </a:p>
      </dgm:t>
    </dgm:pt>
    <dgm:pt modelId="{1D17FB55-C9B1-4CEE-8DF3-90CC68EDD0FC}" type="sibTrans" cxnId="{28B78F01-105D-4A31-B4C5-2BA3EC4213CE}">
      <dgm:prSet/>
      <dgm:spPr/>
      <dgm:t>
        <a:bodyPr/>
        <a:lstStyle/>
        <a:p>
          <a:endParaRPr lang="en-US"/>
        </a:p>
      </dgm:t>
    </dgm:pt>
    <dgm:pt modelId="{B1FDC879-B48F-40C0-98AD-98574D9E0E28}">
      <dgm:prSet phldrT="[Text]"/>
      <dgm:spPr/>
      <dgm:t>
        <a:bodyPr/>
        <a:lstStyle/>
        <a:p>
          <a:r>
            <a:rPr lang="en-US" dirty="0" smtClean="0"/>
            <a:t>Input of Model</a:t>
          </a:r>
          <a:endParaRPr lang="en-US" dirty="0"/>
        </a:p>
      </dgm:t>
    </dgm:pt>
    <dgm:pt modelId="{CA17DC88-11DC-4269-A441-CFE14FF6EAB3}" type="parTrans" cxnId="{972FBB17-BFDB-44BC-A7E2-BD72AFBFA787}">
      <dgm:prSet/>
      <dgm:spPr/>
      <dgm:t>
        <a:bodyPr/>
        <a:lstStyle/>
        <a:p>
          <a:endParaRPr lang="en-US"/>
        </a:p>
      </dgm:t>
    </dgm:pt>
    <dgm:pt modelId="{5DEBA83A-EF32-403D-AF47-D5113F3B9F2C}" type="sibTrans" cxnId="{972FBB17-BFDB-44BC-A7E2-BD72AFBFA787}">
      <dgm:prSet/>
      <dgm:spPr/>
      <dgm:t>
        <a:bodyPr/>
        <a:lstStyle/>
        <a:p>
          <a:endParaRPr lang="en-US"/>
        </a:p>
      </dgm:t>
    </dgm:pt>
    <dgm:pt modelId="{4F68F4CA-62ED-4630-87E0-C035D9AF6EC6}">
      <dgm:prSet phldrT="[Text]"/>
      <dgm:spPr/>
      <dgm:t>
        <a:bodyPr/>
        <a:lstStyle/>
        <a:p>
          <a:r>
            <a:rPr lang="en-US" dirty="0" smtClean="0"/>
            <a:t>224x224x2 in size</a:t>
          </a:r>
          <a:endParaRPr lang="en-US" dirty="0"/>
        </a:p>
      </dgm:t>
    </dgm:pt>
    <dgm:pt modelId="{AD653CF7-D827-405E-BE11-CC5FC0C90633}" type="parTrans" cxnId="{07E09F31-0124-48BD-81D6-0386771130FB}">
      <dgm:prSet/>
      <dgm:spPr/>
      <dgm:t>
        <a:bodyPr/>
        <a:lstStyle/>
        <a:p>
          <a:endParaRPr lang="en-US"/>
        </a:p>
      </dgm:t>
    </dgm:pt>
    <dgm:pt modelId="{EFCCC8BF-5503-4BCD-AF81-2582C960D902}" type="sibTrans" cxnId="{07E09F31-0124-48BD-81D6-0386771130FB}">
      <dgm:prSet/>
      <dgm:spPr/>
      <dgm:t>
        <a:bodyPr/>
        <a:lstStyle/>
        <a:p>
          <a:endParaRPr lang="en-US"/>
        </a:p>
      </dgm:t>
    </dgm:pt>
    <dgm:pt modelId="{BB65E5DA-EDB1-4813-8E96-E0B22C77495F}">
      <dgm:prSet phldrT="[Text]"/>
      <dgm:spPr/>
      <dgm:t>
        <a:bodyPr/>
        <a:lstStyle/>
        <a:p>
          <a:r>
            <a:rPr lang="en-US" dirty="0" smtClean="0"/>
            <a:t>Normalization</a:t>
          </a:r>
          <a:endParaRPr lang="en-US" dirty="0"/>
        </a:p>
      </dgm:t>
    </dgm:pt>
    <dgm:pt modelId="{580BB884-D27B-4EB6-B85E-3CF705085F02}" type="parTrans" cxnId="{271E3AC2-1F18-47B5-93BE-B8E00D7BDD01}">
      <dgm:prSet/>
      <dgm:spPr/>
      <dgm:t>
        <a:bodyPr/>
        <a:lstStyle/>
        <a:p>
          <a:endParaRPr lang="en-US"/>
        </a:p>
      </dgm:t>
    </dgm:pt>
    <dgm:pt modelId="{198F0924-B2B6-4CA9-ADCE-C4F8C59D6735}" type="sibTrans" cxnId="{271E3AC2-1F18-47B5-93BE-B8E00D7BDD01}">
      <dgm:prSet/>
      <dgm:spPr/>
      <dgm:t>
        <a:bodyPr/>
        <a:lstStyle/>
        <a:p>
          <a:endParaRPr lang="en-US"/>
        </a:p>
      </dgm:t>
    </dgm:pt>
    <dgm:pt modelId="{11419860-BA2B-4DE3-931F-FC6C998D1A4A}">
      <dgm:prSet phldrT="[Text]"/>
      <dgm:spPr/>
      <dgm:t>
        <a:bodyPr/>
        <a:lstStyle/>
        <a:p>
          <a:r>
            <a:rPr lang="en-US" dirty="0" smtClean="0"/>
            <a:t>L channel</a:t>
          </a:r>
          <a:endParaRPr lang="en-US" dirty="0"/>
        </a:p>
      </dgm:t>
    </dgm:pt>
    <dgm:pt modelId="{CAEBAADF-3860-4B32-8A17-B9432CC8E9BB}" type="parTrans" cxnId="{D86EC59A-D09A-4333-B3F0-09EA63EBF8C1}">
      <dgm:prSet/>
      <dgm:spPr/>
      <dgm:t>
        <a:bodyPr/>
        <a:lstStyle/>
        <a:p>
          <a:endParaRPr lang="en-US"/>
        </a:p>
      </dgm:t>
    </dgm:pt>
    <dgm:pt modelId="{282EA5C7-66C9-4B55-B8A3-038D30016EE6}" type="sibTrans" cxnId="{D86EC59A-D09A-4333-B3F0-09EA63EBF8C1}">
      <dgm:prSet/>
      <dgm:spPr/>
      <dgm:t>
        <a:bodyPr/>
        <a:lstStyle/>
        <a:p>
          <a:endParaRPr lang="en-US"/>
        </a:p>
      </dgm:t>
    </dgm:pt>
    <dgm:pt modelId="{F2E6B86F-3C41-4C71-B3D7-F0D726D2F82D}">
      <dgm:prSet/>
      <dgm:spPr/>
      <dgm:t>
        <a:bodyPr/>
        <a:lstStyle/>
        <a:p>
          <a:r>
            <a:rPr lang="en-US" dirty="0" smtClean="0"/>
            <a:t>Encoder</a:t>
          </a:r>
          <a:endParaRPr lang="en-US" dirty="0"/>
        </a:p>
      </dgm:t>
    </dgm:pt>
    <dgm:pt modelId="{1DCD9252-85AB-4E38-8EA5-588F2F43A6D2}" type="parTrans" cxnId="{A5234A24-B9F9-4EFB-BA9E-DAA804608A8D}">
      <dgm:prSet/>
      <dgm:spPr/>
      <dgm:t>
        <a:bodyPr/>
        <a:lstStyle/>
        <a:p>
          <a:endParaRPr lang="en-US"/>
        </a:p>
      </dgm:t>
    </dgm:pt>
    <dgm:pt modelId="{6A729318-1218-4D8C-BEC1-3D8CD2465D4F}" type="sibTrans" cxnId="{A5234A24-B9F9-4EFB-BA9E-DAA804608A8D}">
      <dgm:prSet/>
      <dgm:spPr/>
      <dgm:t>
        <a:bodyPr/>
        <a:lstStyle/>
        <a:p>
          <a:endParaRPr lang="en-US"/>
        </a:p>
      </dgm:t>
    </dgm:pt>
    <dgm:pt modelId="{4FB3FFAF-9016-4694-B768-8510793AD972}">
      <dgm:prSet/>
      <dgm:spPr/>
      <dgm:t>
        <a:bodyPr/>
        <a:lstStyle/>
        <a:p>
          <a:r>
            <a:rPr lang="en-US" dirty="0" smtClean="0"/>
            <a:t>Convolution</a:t>
          </a:r>
          <a:endParaRPr lang="en-US" dirty="0"/>
        </a:p>
      </dgm:t>
    </dgm:pt>
    <dgm:pt modelId="{28E8EF2E-166A-4DEA-B313-B0F00B66F5DA}" type="parTrans" cxnId="{C10DF95D-21BA-4812-B0B0-3DD60491BB79}">
      <dgm:prSet/>
      <dgm:spPr/>
      <dgm:t>
        <a:bodyPr/>
        <a:lstStyle/>
        <a:p>
          <a:endParaRPr lang="en-US"/>
        </a:p>
      </dgm:t>
    </dgm:pt>
    <dgm:pt modelId="{BF615816-8ECE-4B17-86E7-C9B7DB632CDE}" type="sibTrans" cxnId="{C10DF95D-21BA-4812-B0B0-3DD60491BB79}">
      <dgm:prSet/>
      <dgm:spPr/>
      <dgm:t>
        <a:bodyPr/>
        <a:lstStyle/>
        <a:p>
          <a:endParaRPr lang="en-US"/>
        </a:p>
      </dgm:t>
    </dgm:pt>
    <dgm:pt modelId="{5EC42203-EE7D-4F71-B99A-0C17B4FFCEEF}">
      <dgm:prSet/>
      <dgm:spPr/>
      <dgm:t>
        <a:bodyPr/>
        <a:lstStyle/>
        <a:p>
          <a:r>
            <a:rPr lang="en-US" dirty="0" smtClean="0"/>
            <a:t>Max Pooling</a:t>
          </a:r>
          <a:endParaRPr lang="en-US" dirty="0"/>
        </a:p>
      </dgm:t>
    </dgm:pt>
    <dgm:pt modelId="{D8D41C58-CBD5-40D8-B020-EC099B62C192}" type="parTrans" cxnId="{5DD912AC-181C-4985-A9EF-D5B029BB84C0}">
      <dgm:prSet/>
      <dgm:spPr/>
      <dgm:t>
        <a:bodyPr/>
        <a:lstStyle/>
        <a:p>
          <a:endParaRPr lang="en-US"/>
        </a:p>
      </dgm:t>
    </dgm:pt>
    <dgm:pt modelId="{5E77C7F8-172A-4B3D-AB7D-26BC45256A37}" type="sibTrans" cxnId="{5DD912AC-181C-4985-A9EF-D5B029BB84C0}">
      <dgm:prSet/>
      <dgm:spPr/>
      <dgm:t>
        <a:bodyPr/>
        <a:lstStyle/>
        <a:p>
          <a:endParaRPr lang="en-US"/>
        </a:p>
      </dgm:t>
    </dgm:pt>
    <dgm:pt modelId="{98E06E2A-C3BE-41B7-BD51-E50FD92637C0}">
      <dgm:prSet/>
      <dgm:spPr/>
      <dgm:t>
        <a:bodyPr/>
        <a:lstStyle/>
        <a:p>
          <a:r>
            <a:rPr lang="en-US" dirty="0" smtClean="0"/>
            <a:t>Decoder</a:t>
          </a:r>
          <a:endParaRPr lang="en-US" dirty="0"/>
        </a:p>
      </dgm:t>
    </dgm:pt>
    <dgm:pt modelId="{A3D21AE7-34C2-4E8F-8B28-B39894A875C6}" type="parTrans" cxnId="{38FF75EB-7588-4632-9AFA-38C312B7F492}">
      <dgm:prSet/>
      <dgm:spPr/>
      <dgm:t>
        <a:bodyPr/>
        <a:lstStyle/>
        <a:p>
          <a:endParaRPr lang="en-US"/>
        </a:p>
      </dgm:t>
    </dgm:pt>
    <dgm:pt modelId="{38F40EAD-00FF-4E9C-A9A8-B77B22FD94D0}" type="sibTrans" cxnId="{38FF75EB-7588-4632-9AFA-38C312B7F492}">
      <dgm:prSet/>
      <dgm:spPr/>
      <dgm:t>
        <a:bodyPr/>
        <a:lstStyle/>
        <a:p>
          <a:endParaRPr lang="en-US"/>
        </a:p>
      </dgm:t>
    </dgm:pt>
    <dgm:pt modelId="{9A22AA86-4D98-4056-A182-D026882E2857}">
      <dgm:prSet/>
      <dgm:spPr/>
      <dgm:t>
        <a:bodyPr/>
        <a:lstStyle/>
        <a:p>
          <a:r>
            <a:rPr lang="en-US" dirty="0" smtClean="0"/>
            <a:t>Up Sampling</a:t>
          </a:r>
          <a:endParaRPr lang="en-US" dirty="0"/>
        </a:p>
      </dgm:t>
    </dgm:pt>
    <dgm:pt modelId="{ADCD003E-D69C-431B-B77C-0A91936DB1F4}" type="parTrans" cxnId="{D4A49437-BBFE-49A1-AAFF-1833ACB9E2B2}">
      <dgm:prSet/>
      <dgm:spPr/>
      <dgm:t>
        <a:bodyPr/>
        <a:lstStyle/>
        <a:p>
          <a:endParaRPr lang="en-US"/>
        </a:p>
      </dgm:t>
    </dgm:pt>
    <dgm:pt modelId="{703717EA-D92D-41A2-94A2-9F343CA378D6}" type="sibTrans" cxnId="{D4A49437-BBFE-49A1-AAFF-1833ACB9E2B2}">
      <dgm:prSet/>
      <dgm:spPr/>
      <dgm:t>
        <a:bodyPr/>
        <a:lstStyle/>
        <a:p>
          <a:endParaRPr lang="en-US"/>
        </a:p>
      </dgm:t>
    </dgm:pt>
    <dgm:pt modelId="{B8B05DD5-9302-44B8-B2B7-EFF2686688AA}">
      <dgm:prSet/>
      <dgm:spPr/>
      <dgm:t>
        <a:bodyPr/>
        <a:lstStyle/>
        <a:p>
          <a:r>
            <a:rPr lang="en-US" dirty="0" smtClean="0"/>
            <a:t>De Convolution</a:t>
          </a:r>
          <a:endParaRPr lang="en-US" dirty="0"/>
        </a:p>
      </dgm:t>
    </dgm:pt>
    <dgm:pt modelId="{3C9203D4-B946-42C7-B0C2-870A6118FCC9}" type="parTrans" cxnId="{7E4AF99B-8B15-4ADE-ACF5-CC69724E622E}">
      <dgm:prSet/>
      <dgm:spPr/>
      <dgm:t>
        <a:bodyPr/>
        <a:lstStyle/>
        <a:p>
          <a:endParaRPr lang="en-US"/>
        </a:p>
      </dgm:t>
    </dgm:pt>
    <dgm:pt modelId="{CCE19F4D-A545-42F7-9C92-4D8B062C2362}" type="sibTrans" cxnId="{7E4AF99B-8B15-4ADE-ACF5-CC69724E622E}">
      <dgm:prSet/>
      <dgm:spPr/>
      <dgm:t>
        <a:bodyPr/>
        <a:lstStyle/>
        <a:p>
          <a:endParaRPr lang="en-US"/>
        </a:p>
      </dgm:t>
    </dgm:pt>
    <dgm:pt modelId="{11B71E83-8696-4EA0-8DDE-16C87FE8735E}">
      <dgm:prSet/>
      <dgm:spPr/>
      <dgm:t>
        <a:bodyPr/>
        <a:lstStyle/>
        <a:p>
          <a:r>
            <a:rPr lang="en-US" dirty="0" smtClean="0"/>
            <a:t>Post Processing</a:t>
          </a:r>
          <a:endParaRPr lang="en-US" dirty="0"/>
        </a:p>
      </dgm:t>
    </dgm:pt>
    <dgm:pt modelId="{01A7F9F6-062D-43FC-A6E1-C440343A053D}" type="parTrans" cxnId="{F67ED2E2-8CEE-404A-ADF8-DE4CF0935BD6}">
      <dgm:prSet/>
      <dgm:spPr/>
      <dgm:t>
        <a:bodyPr/>
        <a:lstStyle/>
        <a:p>
          <a:endParaRPr lang="en-US"/>
        </a:p>
      </dgm:t>
    </dgm:pt>
    <dgm:pt modelId="{6ED1C36F-E108-45D1-912B-4C5F618777FC}" type="sibTrans" cxnId="{F67ED2E2-8CEE-404A-ADF8-DE4CF0935BD6}">
      <dgm:prSet/>
      <dgm:spPr/>
      <dgm:t>
        <a:bodyPr/>
        <a:lstStyle/>
        <a:p>
          <a:endParaRPr lang="en-US"/>
        </a:p>
      </dgm:t>
    </dgm:pt>
    <dgm:pt modelId="{2D6DBADA-3222-4BD8-9F29-235D1E60C86C}">
      <dgm:prSet/>
      <dgm:spPr/>
      <dgm:t>
        <a:bodyPr/>
        <a:lstStyle/>
        <a:p>
          <a:r>
            <a:rPr lang="en-US" dirty="0" smtClean="0"/>
            <a:t>De-Normalization</a:t>
          </a:r>
          <a:endParaRPr lang="en-US" dirty="0"/>
        </a:p>
      </dgm:t>
    </dgm:pt>
    <dgm:pt modelId="{A37017A2-7B47-4A50-A3AF-BEA3F440112C}" type="parTrans" cxnId="{48583DCB-F5B9-4C51-8D59-83C7EDB3EBBD}">
      <dgm:prSet/>
      <dgm:spPr/>
      <dgm:t>
        <a:bodyPr/>
        <a:lstStyle/>
        <a:p>
          <a:endParaRPr lang="en-US"/>
        </a:p>
      </dgm:t>
    </dgm:pt>
    <dgm:pt modelId="{2A96894E-CD5E-49CA-9DCF-CC32B25A2A43}" type="sibTrans" cxnId="{48583DCB-F5B9-4C51-8D59-83C7EDB3EBBD}">
      <dgm:prSet/>
      <dgm:spPr/>
      <dgm:t>
        <a:bodyPr/>
        <a:lstStyle/>
        <a:p>
          <a:endParaRPr lang="en-US"/>
        </a:p>
      </dgm:t>
    </dgm:pt>
    <dgm:pt modelId="{C4F986BF-27EF-49BB-B487-DFDEB1800524}">
      <dgm:prSet/>
      <dgm:spPr/>
      <dgm:t>
        <a:bodyPr/>
        <a:lstStyle/>
        <a:p>
          <a:r>
            <a:rPr lang="en-US" dirty="0" smtClean="0"/>
            <a:t>Resize</a:t>
          </a:r>
          <a:endParaRPr lang="en-US" dirty="0"/>
        </a:p>
      </dgm:t>
    </dgm:pt>
    <dgm:pt modelId="{59D0B417-B38C-4DA5-9CE7-11B025233575}" type="parTrans" cxnId="{8FD0628E-C495-404B-BD74-860637496614}">
      <dgm:prSet/>
      <dgm:spPr/>
      <dgm:t>
        <a:bodyPr/>
        <a:lstStyle/>
        <a:p>
          <a:endParaRPr lang="en-US"/>
        </a:p>
      </dgm:t>
    </dgm:pt>
    <dgm:pt modelId="{52F2E606-973F-4755-81DE-CC25DFE3D374}" type="sibTrans" cxnId="{8FD0628E-C495-404B-BD74-860637496614}">
      <dgm:prSet/>
      <dgm:spPr/>
      <dgm:t>
        <a:bodyPr/>
        <a:lstStyle/>
        <a:p>
          <a:endParaRPr lang="en-US"/>
        </a:p>
      </dgm:t>
    </dgm:pt>
    <dgm:pt modelId="{38CC9E49-BCF1-4129-BA40-1B2BA21BBBA4}">
      <dgm:prSet/>
      <dgm:spPr/>
      <dgm:t>
        <a:bodyPr/>
        <a:lstStyle/>
        <a:p>
          <a:r>
            <a:rPr lang="en-US" dirty="0" smtClean="0"/>
            <a:t>Conversion</a:t>
          </a:r>
          <a:endParaRPr lang="en-US" dirty="0"/>
        </a:p>
      </dgm:t>
    </dgm:pt>
    <dgm:pt modelId="{85EB0F23-4CE1-4008-9CA7-A043E2A4DF89}" type="parTrans" cxnId="{966C920A-6225-41D1-B0A8-B2A816FA1C1D}">
      <dgm:prSet/>
      <dgm:spPr/>
      <dgm:t>
        <a:bodyPr/>
        <a:lstStyle/>
        <a:p>
          <a:endParaRPr lang="en-US"/>
        </a:p>
      </dgm:t>
    </dgm:pt>
    <dgm:pt modelId="{83B6DBF9-09E9-4650-A07F-D5150F8AF1E1}" type="sibTrans" cxnId="{966C920A-6225-41D1-B0A8-B2A816FA1C1D}">
      <dgm:prSet/>
      <dgm:spPr/>
      <dgm:t>
        <a:bodyPr/>
        <a:lstStyle/>
        <a:p>
          <a:endParaRPr lang="en-US"/>
        </a:p>
      </dgm:t>
    </dgm:pt>
    <dgm:pt modelId="{53904071-07C3-4639-917C-2D051CE17B05}">
      <dgm:prSet/>
      <dgm:spPr/>
      <dgm:t>
        <a:bodyPr/>
        <a:lstStyle/>
        <a:p>
          <a:r>
            <a:rPr lang="en-US" dirty="0" smtClean="0"/>
            <a:t>Testing The Model</a:t>
          </a:r>
          <a:endParaRPr lang="en-US" dirty="0"/>
        </a:p>
      </dgm:t>
    </dgm:pt>
    <dgm:pt modelId="{95CE3712-ED6E-4892-8423-96F4D5461F9A}" type="parTrans" cxnId="{88F71DD9-72C8-4010-8A0B-006B5109C49B}">
      <dgm:prSet/>
      <dgm:spPr/>
      <dgm:t>
        <a:bodyPr/>
        <a:lstStyle/>
        <a:p>
          <a:endParaRPr lang="en-US"/>
        </a:p>
      </dgm:t>
    </dgm:pt>
    <dgm:pt modelId="{810FD3F5-EF1C-49B3-8A33-4C77FF149624}" type="sibTrans" cxnId="{88F71DD9-72C8-4010-8A0B-006B5109C49B}">
      <dgm:prSet/>
      <dgm:spPr/>
      <dgm:t>
        <a:bodyPr/>
        <a:lstStyle/>
        <a:p>
          <a:endParaRPr lang="en-US"/>
        </a:p>
      </dgm:t>
    </dgm:pt>
    <dgm:pt modelId="{59B075B0-B873-4006-BE7B-2961004F5059}">
      <dgm:prSet/>
      <dgm:spPr/>
      <dgm:t>
        <a:bodyPr/>
        <a:lstStyle/>
        <a:p>
          <a:r>
            <a:rPr lang="en-US" dirty="0" smtClean="0"/>
            <a:t>Loss</a:t>
          </a:r>
          <a:endParaRPr lang="en-US" dirty="0"/>
        </a:p>
      </dgm:t>
    </dgm:pt>
    <dgm:pt modelId="{C3CDDFCC-109A-4A5B-AB9A-B3CC364E665F}" type="parTrans" cxnId="{72408742-5041-42A0-B9D2-871322505189}">
      <dgm:prSet/>
      <dgm:spPr/>
      <dgm:t>
        <a:bodyPr/>
        <a:lstStyle/>
        <a:p>
          <a:endParaRPr lang="en-US"/>
        </a:p>
      </dgm:t>
    </dgm:pt>
    <dgm:pt modelId="{F38D2959-2DB5-46A8-8671-8B36FDA38AA7}" type="sibTrans" cxnId="{72408742-5041-42A0-B9D2-871322505189}">
      <dgm:prSet/>
      <dgm:spPr/>
      <dgm:t>
        <a:bodyPr/>
        <a:lstStyle/>
        <a:p>
          <a:endParaRPr lang="en-US"/>
        </a:p>
      </dgm:t>
    </dgm:pt>
    <dgm:pt modelId="{E15210FB-D109-466F-988E-1BCC9C5A533B}">
      <dgm:prSet/>
      <dgm:spPr/>
      <dgm:t>
        <a:bodyPr/>
        <a:lstStyle/>
        <a:p>
          <a:r>
            <a:rPr lang="en-US" dirty="0" smtClean="0"/>
            <a:t>Over fitting</a:t>
          </a:r>
          <a:endParaRPr lang="en-US" dirty="0"/>
        </a:p>
      </dgm:t>
    </dgm:pt>
    <dgm:pt modelId="{B618CD5B-21EA-4A51-9144-51901E2E9D46}" type="parTrans" cxnId="{715801BD-F712-4DAF-B662-55980FA8B58E}">
      <dgm:prSet/>
      <dgm:spPr/>
      <dgm:t>
        <a:bodyPr/>
        <a:lstStyle/>
        <a:p>
          <a:endParaRPr lang="en-US"/>
        </a:p>
      </dgm:t>
    </dgm:pt>
    <dgm:pt modelId="{31580957-B9AA-460C-9043-5E91BBDCBE81}" type="sibTrans" cxnId="{715801BD-F712-4DAF-B662-55980FA8B58E}">
      <dgm:prSet/>
      <dgm:spPr/>
      <dgm:t>
        <a:bodyPr/>
        <a:lstStyle/>
        <a:p>
          <a:endParaRPr lang="en-US"/>
        </a:p>
      </dgm:t>
    </dgm:pt>
    <dgm:pt modelId="{B0DE062F-84A5-4403-8935-27A6BA91C6E5}" type="pres">
      <dgm:prSet presAssocID="{CCCDE970-EAD4-4E3C-BA24-81D470BCC1A1}" presName="Name0" presStyleCnt="0">
        <dgm:presLayoutVars>
          <dgm:dir/>
          <dgm:resizeHandles val="exact"/>
        </dgm:presLayoutVars>
      </dgm:prSet>
      <dgm:spPr/>
    </dgm:pt>
    <dgm:pt modelId="{94CCF272-0201-4BA2-ACC6-826C009BC948}" type="pres">
      <dgm:prSet presAssocID="{CCCDE970-EAD4-4E3C-BA24-81D470BCC1A1}" presName="arrow" presStyleLbl="bgShp" presStyleIdx="0" presStyleCnt="1"/>
      <dgm:spPr/>
    </dgm:pt>
    <dgm:pt modelId="{AC6D9ABD-518D-47DD-9C52-248DCF611BF1}" type="pres">
      <dgm:prSet presAssocID="{CCCDE970-EAD4-4E3C-BA24-81D470BCC1A1}" presName="points" presStyleCnt="0"/>
      <dgm:spPr/>
    </dgm:pt>
    <dgm:pt modelId="{8DE004FF-8B87-4FBD-BFCF-4B214B8F36FF}" type="pres">
      <dgm:prSet presAssocID="{AAF78DDA-E70F-4897-89EA-66CDA7ABAF8A}" presName="compositeA" presStyleCnt="0"/>
      <dgm:spPr/>
    </dgm:pt>
    <dgm:pt modelId="{F15C20B6-4AB2-457C-A902-1D4DB6F1D456}" type="pres">
      <dgm:prSet presAssocID="{AAF78DDA-E70F-4897-89EA-66CDA7ABAF8A}" presName="textA" presStyleLbl="revTx" presStyleIdx="0" presStyleCnt="7">
        <dgm:presLayoutVars>
          <dgm:bulletEnabled val="1"/>
        </dgm:presLayoutVars>
      </dgm:prSet>
      <dgm:spPr/>
    </dgm:pt>
    <dgm:pt modelId="{DF047186-8314-42B8-8CE0-3C00B57A3886}" type="pres">
      <dgm:prSet presAssocID="{AAF78DDA-E70F-4897-89EA-66CDA7ABAF8A}" presName="circleA" presStyleLbl="node1" presStyleIdx="0" presStyleCnt="7"/>
      <dgm:spPr/>
    </dgm:pt>
    <dgm:pt modelId="{D24AA3CB-9BB9-4E02-B4ED-0EB248F5EB5E}" type="pres">
      <dgm:prSet presAssocID="{AAF78DDA-E70F-4897-89EA-66CDA7ABAF8A}" presName="spaceA" presStyleCnt="0"/>
      <dgm:spPr/>
    </dgm:pt>
    <dgm:pt modelId="{8C59AD87-CCB3-4BB1-9000-EFAA0B231A1A}" type="pres">
      <dgm:prSet presAssocID="{19580C78-BD1B-4CB7-9366-93F4CE746F5C}" presName="space" presStyleCnt="0"/>
      <dgm:spPr/>
    </dgm:pt>
    <dgm:pt modelId="{6C7690FB-E0CC-424D-869B-B234B2722FB8}" type="pres">
      <dgm:prSet presAssocID="{DA32D551-2705-4D8A-81CB-0244E45B8838}" presName="compositeB" presStyleCnt="0"/>
      <dgm:spPr/>
    </dgm:pt>
    <dgm:pt modelId="{216D38E7-2E71-48C1-B1A6-182DB4B09DB6}" type="pres">
      <dgm:prSet presAssocID="{DA32D551-2705-4D8A-81CB-0244E45B8838}" presName="textB" presStyleLbl="revTx" presStyleIdx="1" presStyleCnt="7" custScaleX="124997">
        <dgm:presLayoutVars>
          <dgm:bulletEnabled val="1"/>
        </dgm:presLayoutVars>
      </dgm:prSet>
      <dgm:spPr/>
    </dgm:pt>
    <dgm:pt modelId="{BF8CC571-B6BC-4D96-BE5F-D46FEA91A890}" type="pres">
      <dgm:prSet presAssocID="{DA32D551-2705-4D8A-81CB-0244E45B8838}" presName="circleB" presStyleLbl="node1" presStyleIdx="1" presStyleCnt="7"/>
      <dgm:spPr/>
    </dgm:pt>
    <dgm:pt modelId="{D80B3915-CA70-4F49-9C2F-8E76E7B66330}" type="pres">
      <dgm:prSet presAssocID="{DA32D551-2705-4D8A-81CB-0244E45B8838}" presName="spaceB" presStyleCnt="0"/>
      <dgm:spPr/>
    </dgm:pt>
    <dgm:pt modelId="{64F4A66A-F301-4505-A808-11420EA86397}" type="pres">
      <dgm:prSet presAssocID="{15B0F784-E942-4FD3-95C3-6034385E1A95}" presName="space" presStyleCnt="0"/>
      <dgm:spPr/>
    </dgm:pt>
    <dgm:pt modelId="{D7AA819F-DE4B-4561-9B9B-3E1FA569E5E9}" type="pres">
      <dgm:prSet presAssocID="{B1FDC879-B48F-40C0-98AD-98574D9E0E28}" presName="compositeA" presStyleCnt="0"/>
      <dgm:spPr/>
    </dgm:pt>
    <dgm:pt modelId="{6A421571-72DE-40A2-B51F-192ACE28C181}" type="pres">
      <dgm:prSet presAssocID="{B1FDC879-B48F-40C0-98AD-98574D9E0E28}" presName="textA" presStyleLbl="revTx" presStyleIdx="2" presStyleCnt="7" custScaleX="127505">
        <dgm:presLayoutVars>
          <dgm:bulletEnabled val="1"/>
        </dgm:presLayoutVars>
      </dgm:prSet>
      <dgm:spPr/>
    </dgm:pt>
    <dgm:pt modelId="{C19E12C6-3980-4FB1-A63C-84F957533E9B}" type="pres">
      <dgm:prSet presAssocID="{B1FDC879-B48F-40C0-98AD-98574D9E0E28}" presName="circleA" presStyleLbl="node1" presStyleIdx="2" presStyleCnt="7"/>
      <dgm:spPr/>
    </dgm:pt>
    <dgm:pt modelId="{AA9CA497-ADD4-4480-8C16-9D83C5ED021B}" type="pres">
      <dgm:prSet presAssocID="{B1FDC879-B48F-40C0-98AD-98574D9E0E28}" presName="spaceA" presStyleCnt="0"/>
      <dgm:spPr/>
    </dgm:pt>
    <dgm:pt modelId="{B7C6B2CC-6D58-4B86-B1E3-B03BFEBA720A}" type="pres">
      <dgm:prSet presAssocID="{5DEBA83A-EF32-403D-AF47-D5113F3B9F2C}" presName="space" presStyleCnt="0"/>
      <dgm:spPr/>
    </dgm:pt>
    <dgm:pt modelId="{951ACBFB-B217-458E-8A06-3F18A4FE0A23}" type="pres">
      <dgm:prSet presAssocID="{F2E6B86F-3C41-4C71-B3D7-F0D726D2F82D}" presName="compositeB" presStyleCnt="0"/>
      <dgm:spPr/>
    </dgm:pt>
    <dgm:pt modelId="{87B3952A-87E8-4B7E-B679-1A06EE20EABA}" type="pres">
      <dgm:prSet presAssocID="{F2E6B86F-3C41-4C71-B3D7-F0D726D2F82D}" presName="textB" presStyleLbl="revTx" presStyleIdx="3" presStyleCnt="7">
        <dgm:presLayoutVars>
          <dgm:bulletEnabled val="1"/>
        </dgm:presLayoutVars>
      </dgm:prSet>
      <dgm:spPr/>
    </dgm:pt>
    <dgm:pt modelId="{A5AD4152-DAB2-4ED5-92C3-3E33151F2260}" type="pres">
      <dgm:prSet presAssocID="{F2E6B86F-3C41-4C71-B3D7-F0D726D2F82D}" presName="circleB" presStyleLbl="node1" presStyleIdx="3" presStyleCnt="7"/>
      <dgm:spPr/>
    </dgm:pt>
    <dgm:pt modelId="{D8C32252-E8BA-404B-A501-519E79D67DB4}" type="pres">
      <dgm:prSet presAssocID="{F2E6B86F-3C41-4C71-B3D7-F0D726D2F82D}" presName="spaceB" presStyleCnt="0"/>
      <dgm:spPr/>
    </dgm:pt>
    <dgm:pt modelId="{2615760F-1AEA-4E3A-B479-CDC802AEB867}" type="pres">
      <dgm:prSet presAssocID="{6A729318-1218-4D8C-BEC1-3D8CD2465D4F}" presName="space" presStyleCnt="0"/>
      <dgm:spPr/>
    </dgm:pt>
    <dgm:pt modelId="{5D69519A-ACA1-4862-8060-EF8E79C863C7}" type="pres">
      <dgm:prSet presAssocID="{98E06E2A-C3BE-41B7-BD51-E50FD92637C0}" presName="compositeA" presStyleCnt="0"/>
      <dgm:spPr/>
    </dgm:pt>
    <dgm:pt modelId="{C4BD72AC-C3DA-4AC2-B874-C6D5611EF557}" type="pres">
      <dgm:prSet presAssocID="{98E06E2A-C3BE-41B7-BD51-E50FD92637C0}" presName="textA" presStyleLbl="revTx" presStyleIdx="4" presStyleCnt="7">
        <dgm:presLayoutVars>
          <dgm:bulletEnabled val="1"/>
        </dgm:presLayoutVars>
      </dgm:prSet>
      <dgm:spPr/>
    </dgm:pt>
    <dgm:pt modelId="{6A7DFE6B-3FFB-40A1-89E7-F62BC8443D2B}" type="pres">
      <dgm:prSet presAssocID="{98E06E2A-C3BE-41B7-BD51-E50FD92637C0}" presName="circleA" presStyleLbl="node1" presStyleIdx="4" presStyleCnt="7"/>
      <dgm:spPr/>
    </dgm:pt>
    <dgm:pt modelId="{629A6E89-F875-41AF-BAD9-8A595F65AE86}" type="pres">
      <dgm:prSet presAssocID="{98E06E2A-C3BE-41B7-BD51-E50FD92637C0}" presName="spaceA" presStyleCnt="0"/>
      <dgm:spPr/>
    </dgm:pt>
    <dgm:pt modelId="{F35C0299-501C-48DE-960D-2A291804B8BC}" type="pres">
      <dgm:prSet presAssocID="{38F40EAD-00FF-4E9C-A9A8-B77B22FD94D0}" presName="space" presStyleCnt="0"/>
      <dgm:spPr/>
    </dgm:pt>
    <dgm:pt modelId="{732C3600-A137-4B85-A4B7-0F2DA8F13FE9}" type="pres">
      <dgm:prSet presAssocID="{53904071-07C3-4639-917C-2D051CE17B05}" presName="compositeB" presStyleCnt="0"/>
      <dgm:spPr/>
    </dgm:pt>
    <dgm:pt modelId="{2496C55D-5243-4968-8ABC-B45A18A2871A}" type="pres">
      <dgm:prSet presAssocID="{53904071-07C3-4639-917C-2D051CE17B05}" presName="textB" presStyleLbl="revTx" presStyleIdx="5" presStyleCnt="7">
        <dgm:presLayoutVars>
          <dgm:bulletEnabled val="1"/>
        </dgm:presLayoutVars>
      </dgm:prSet>
      <dgm:spPr/>
    </dgm:pt>
    <dgm:pt modelId="{578B7EA7-24B3-49BC-847D-6D511BAB981E}" type="pres">
      <dgm:prSet presAssocID="{53904071-07C3-4639-917C-2D051CE17B05}" presName="circleB" presStyleLbl="node1" presStyleIdx="5" presStyleCnt="7"/>
      <dgm:spPr/>
    </dgm:pt>
    <dgm:pt modelId="{DDB25E9A-F0F9-43D7-B3B5-C55FE4431799}" type="pres">
      <dgm:prSet presAssocID="{53904071-07C3-4639-917C-2D051CE17B05}" presName="spaceB" presStyleCnt="0"/>
      <dgm:spPr/>
    </dgm:pt>
    <dgm:pt modelId="{612DF068-B8E6-4FAF-96F6-3CE86FD3994F}" type="pres">
      <dgm:prSet presAssocID="{810FD3F5-EF1C-49B3-8A33-4C77FF149624}" presName="space" presStyleCnt="0"/>
      <dgm:spPr/>
    </dgm:pt>
    <dgm:pt modelId="{CE538987-1048-4A5C-B2C4-54790739C1A2}" type="pres">
      <dgm:prSet presAssocID="{11B71E83-8696-4EA0-8DDE-16C87FE8735E}" presName="compositeA" presStyleCnt="0"/>
      <dgm:spPr/>
    </dgm:pt>
    <dgm:pt modelId="{EE1B4470-E611-4294-B9EF-05C928EDCAB4}" type="pres">
      <dgm:prSet presAssocID="{11B71E83-8696-4EA0-8DDE-16C87FE8735E}" presName="textA" presStyleLbl="revTx" presStyleIdx="6" presStyleCnt="7" custScaleX="116927">
        <dgm:presLayoutVars>
          <dgm:bulletEnabled val="1"/>
        </dgm:presLayoutVars>
      </dgm:prSet>
      <dgm:spPr/>
    </dgm:pt>
    <dgm:pt modelId="{DD7D28A9-C63A-4F3F-A077-732CFD0D2F65}" type="pres">
      <dgm:prSet presAssocID="{11B71E83-8696-4EA0-8DDE-16C87FE8735E}" presName="circleA" presStyleLbl="node1" presStyleIdx="6" presStyleCnt="7"/>
      <dgm:spPr/>
    </dgm:pt>
    <dgm:pt modelId="{CDA6DBBD-00FC-444E-B1AC-93EC397C4237}" type="pres">
      <dgm:prSet presAssocID="{11B71E83-8696-4EA0-8DDE-16C87FE8735E}" presName="spaceA" presStyleCnt="0"/>
      <dgm:spPr/>
    </dgm:pt>
  </dgm:ptLst>
  <dgm:cxnLst>
    <dgm:cxn modelId="{A5234A24-B9F9-4EFB-BA9E-DAA804608A8D}" srcId="{CCCDE970-EAD4-4E3C-BA24-81D470BCC1A1}" destId="{F2E6B86F-3C41-4C71-B3D7-F0D726D2F82D}" srcOrd="3" destOrd="0" parTransId="{1DCD9252-85AB-4E38-8EA5-588F2F43A6D2}" sibTransId="{6A729318-1218-4D8C-BEC1-3D8CD2465D4F}"/>
    <dgm:cxn modelId="{43691E1D-472D-439E-AA06-926375582A90}" type="presOf" srcId="{C4F986BF-27EF-49BB-B487-DFDEB1800524}" destId="{EE1B4470-E611-4294-B9EF-05C928EDCAB4}" srcOrd="0" destOrd="2" presId="urn:microsoft.com/office/officeart/2005/8/layout/hProcess11"/>
    <dgm:cxn modelId="{78A4EBC5-5598-4A29-99CB-EE654DAAAC8A}" type="presOf" srcId="{5EC42203-EE7D-4F71-B99A-0C17B4FFCEEF}" destId="{87B3952A-87E8-4B7E-B679-1A06EE20EABA}" srcOrd="0" destOrd="2" presId="urn:microsoft.com/office/officeart/2005/8/layout/hProcess11"/>
    <dgm:cxn modelId="{A25B1291-FCA4-43AE-8209-8C50A5BA06FC}" type="presOf" srcId="{2D6DBADA-3222-4BD8-9F29-235D1E60C86C}" destId="{EE1B4470-E611-4294-B9EF-05C928EDCAB4}" srcOrd="0" destOrd="1" presId="urn:microsoft.com/office/officeart/2005/8/layout/hProcess11"/>
    <dgm:cxn modelId="{3DED8046-E5E4-41EB-B54F-80A4EB3515FF}" type="presOf" srcId="{AAF78DDA-E70F-4897-89EA-66CDA7ABAF8A}" destId="{F15C20B6-4AB2-457C-A902-1D4DB6F1D456}" srcOrd="0" destOrd="0" presId="urn:microsoft.com/office/officeart/2005/8/layout/hProcess11"/>
    <dgm:cxn modelId="{28B78F01-105D-4A31-B4C5-2BA3EC4213CE}" srcId="{DA32D551-2705-4D8A-81CB-0244E45B8838}" destId="{9B826992-0A1E-4954-A082-CBC3F214BA6A}" srcOrd="1" destOrd="0" parTransId="{C1F3BB4F-13D6-4B74-9197-07CB3617D43D}" sibTransId="{1D17FB55-C9B1-4CEE-8DF3-90CC68EDD0FC}"/>
    <dgm:cxn modelId="{047A7D49-DA04-4532-9C11-66D2D6CFF656}" type="presOf" srcId="{BB65E5DA-EDB1-4813-8E96-E0B22C77495F}" destId="{216D38E7-2E71-48C1-B1A6-182DB4B09DB6}" srcOrd="0" destOrd="3" presId="urn:microsoft.com/office/officeart/2005/8/layout/hProcess11"/>
    <dgm:cxn modelId="{6E5FEE8C-DA05-4964-BFE3-5661C9428E92}" srcId="{AAF78DDA-E70F-4897-89EA-66CDA7ABAF8A}" destId="{39884858-0941-42DD-9DE0-8F87FF0C62B1}" srcOrd="0" destOrd="0" parTransId="{F874557E-B658-4681-A75D-DADC4CE783E1}" sibTransId="{CECDAE23-27C5-46FD-8F9D-673D6684D4BE}"/>
    <dgm:cxn modelId="{8B31FAF2-2A3C-4BC6-8730-528113946FDC}" type="presOf" srcId="{11B71E83-8696-4EA0-8DDE-16C87FE8735E}" destId="{EE1B4470-E611-4294-B9EF-05C928EDCAB4}" srcOrd="0" destOrd="0" presId="urn:microsoft.com/office/officeart/2005/8/layout/hProcess11"/>
    <dgm:cxn modelId="{B0F563F6-665F-4814-9FD4-7F06BEF381B3}" type="presOf" srcId="{9B826992-0A1E-4954-A082-CBC3F214BA6A}" destId="{216D38E7-2E71-48C1-B1A6-182DB4B09DB6}" srcOrd="0" destOrd="2" presId="urn:microsoft.com/office/officeart/2005/8/layout/hProcess11"/>
    <dgm:cxn modelId="{7A2431A1-2F3F-45F6-99F8-4C3C11AF9AA1}" srcId="{CCCDE970-EAD4-4E3C-BA24-81D470BCC1A1}" destId="{DA32D551-2705-4D8A-81CB-0244E45B8838}" srcOrd="1" destOrd="0" parTransId="{8169634C-BB59-4992-8665-C14886A75B48}" sibTransId="{15B0F784-E942-4FD3-95C3-6034385E1A95}"/>
    <dgm:cxn modelId="{48583DCB-F5B9-4C51-8D59-83C7EDB3EBBD}" srcId="{11B71E83-8696-4EA0-8DDE-16C87FE8735E}" destId="{2D6DBADA-3222-4BD8-9F29-235D1E60C86C}" srcOrd="0" destOrd="0" parTransId="{A37017A2-7B47-4A50-A3AF-BEA3F440112C}" sibTransId="{2A96894E-CD5E-49CA-9DCF-CC32B25A2A43}"/>
    <dgm:cxn modelId="{972FBB17-BFDB-44BC-A7E2-BD72AFBFA787}" srcId="{CCCDE970-EAD4-4E3C-BA24-81D470BCC1A1}" destId="{B1FDC879-B48F-40C0-98AD-98574D9E0E28}" srcOrd="2" destOrd="0" parTransId="{CA17DC88-11DC-4269-A441-CFE14FF6EAB3}" sibTransId="{5DEBA83A-EF32-403D-AF47-D5113F3B9F2C}"/>
    <dgm:cxn modelId="{5DD912AC-181C-4985-A9EF-D5B029BB84C0}" srcId="{F2E6B86F-3C41-4C71-B3D7-F0D726D2F82D}" destId="{5EC42203-EE7D-4F71-B99A-0C17B4FFCEEF}" srcOrd="1" destOrd="0" parTransId="{D8D41C58-CBD5-40D8-B020-EC099B62C192}" sibTransId="{5E77C7F8-172A-4B3D-AB7D-26BC45256A37}"/>
    <dgm:cxn modelId="{DF163871-6833-4732-9812-D95AE492EE0B}" type="presOf" srcId="{B1FDC879-B48F-40C0-98AD-98574D9E0E28}" destId="{6A421571-72DE-40A2-B51F-192ACE28C181}" srcOrd="0" destOrd="0" presId="urn:microsoft.com/office/officeart/2005/8/layout/hProcess11"/>
    <dgm:cxn modelId="{38FF75EB-7588-4632-9AFA-38C312B7F492}" srcId="{CCCDE970-EAD4-4E3C-BA24-81D470BCC1A1}" destId="{98E06E2A-C3BE-41B7-BD51-E50FD92637C0}" srcOrd="4" destOrd="0" parTransId="{A3D21AE7-34C2-4E8F-8B28-B39894A875C6}" sibTransId="{38F40EAD-00FF-4E9C-A9A8-B77B22FD94D0}"/>
    <dgm:cxn modelId="{B2855331-D27B-4CE2-BDDE-F0D4FCB3E994}" type="presOf" srcId="{CCCDE970-EAD4-4E3C-BA24-81D470BCC1A1}" destId="{B0DE062F-84A5-4403-8935-27A6BA91C6E5}" srcOrd="0" destOrd="0" presId="urn:microsoft.com/office/officeart/2005/8/layout/hProcess11"/>
    <dgm:cxn modelId="{D4A49437-BBFE-49A1-AAFF-1833ACB9E2B2}" srcId="{98E06E2A-C3BE-41B7-BD51-E50FD92637C0}" destId="{9A22AA86-4D98-4056-A182-D026882E2857}" srcOrd="0" destOrd="0" parTransId="{ADCD003E-D69C-431B-B77C-0A91936DB1F4}" sibTransId="{703717EA-D92D-41A2-94A2-9F343CA378D6}"/>
    <dgm:cxn modelId="{9B78A4B9-BA46-4ECF-97D7-DE6077FEF1AF}" type="presOf" srcId="{59B075B0-B873-4006-BE7B-2961004F5059}" destId="{2496C55D-5243-4968-8ABC-B45A18A2871A}" srcOrd="0" destOrd="1" presId="urn:microsoft.com/office/officeart/2005/8/layout/hProcess11"/>
    <dgm:cxn modelId="{8FD0628E-C495-404B-BD74-860637496614}" srcId="{11B71E83-8696-4EA0-8DDE-16C87FE8735E}" destId="{C4F986BF-27EF-49BB-B487-DFDEB1800524}" srcOrd="1" destOrd="0" parTransId="{59D0B417-B38C-4DA5-9CE7-11B025233575}" sibTransId="{52F2E606-973F-4755-81DE-CC25DFE3D374}"/>
    <dgm:cxn modelId="{752D5C6B-ABBC-4A8E-9E7C-E88E783C6D2E}" type="presOf" srcId="{E15210FB-D109-466F-988E-1BCC9C5A533B}" destId="{2496C55D-5243-4968-8ABC-B45A18A2871A}" srcOrd="0" destOrd="2" presId="urn:microsoft.com/office/officeart/2005/8/layout/hProcess11"/>
    <dgm:cxn modelId="{7E4AF99B-8B15-4ADE-ACF5-CC69724E622E}" srcId="{98E06E2A-C3BE-41B7-BD51-E50FD92637C0}" destId="{B8B05DD5-9302-44B8-B2B7-EFF2686688AA}" srcOrd="1" destOrd="0" parTransId="{3C9203D4-B946-42C7-B0C2-870A6118FCC9}" sibTransId="{CCE19F4D-A545-42F7-9C92-4D8B062C2362}"/>
    <dgm:cxn modelId="{D86EC59A-D09A-4333-B3F0-09EA63EBF8C1}" srcId="{B1FDC879-B48F-40C0-98AD-98574D9E0E28}" destId="{11419860-BA2B-4DE3-931F-FC6C998D1A4A}" srcOrd="1" destOrd="0" parTransId="{CAEBAADF-3860-4B32-8A17-B9432CC8E9BB}" sibTransId="{282EA5C7-66C9-4B55-B8A3-038D30016EE6}"/>
    <dgm:cxn modelId="{F67ED2E2-8CEE-404A-ADF8-DE4CF0935BD6}" srcId="{CCCDE970-EAD4-4E3C-BA24-81D470BCC1A1}" destId="{11B71E83-8696-4EA0-8DDE-16C87FE8735E}" srcOrd="6" destOrd="0" parTransId="{01A7F9F6-062D-43FC-A6E1-C440343A053D}" sibTransId="{6ED1C36F-E108-45D1-912B-4C5F618777FC}"/>
    <dgm:cxn modelId="{82CEFE23-FF0C-4B69-A3EE-51C6D80806FF}" type="presOf" srcId="{4FB3FFAF-9016-4694-B768-8510793AD972}" destId="{87B3952A-87E8-4B7E-B679-1A06EE20EABA}" srcOrd="0" destOrd="1" presId="urn:microsoft.com/office/officeart/2005/8/layout/hProcess11"/>
    <dgm:cxn modelId="{29CC8335-83F2-400E-AD9E-0D97A7E841E7}" type="presOf" srcId="{9A22AA86-4D98-4056-A182-D026882E2857}" destId="{C4BD72AC-C3DA-4AC2-B874-C6D5611EF557}" srcOrd="0" destOrd="1" presId="urn:microsoft.com/office/officeart/2005/8/layout/hProcess11"/>
    <dgm:cxn modelId="{CB46131E-4991-4DFB-A5B6-C9C29EBAA8A6}" type="presOf" srcId="{53904071-07C3-4639-917C-2D051CE17B05}" destId="{2496C55D-5243-4968-8ABC-B45A18A2871A}" srcOrd="0" destOrd="0" presId="urn:microsoft.com/office/officeart/2005/8/layout/hProcess11"/>
    <dgm:cxn modelId="{C69D90B3-94A4-404B-8FA2-6BB32421FA44}" type="presOf" srcId="{4F68F4CA-62ED-4630-87E0-C035D9AF6EC6}" destId="{6A421571-72DE-40A2-B51F-192ACE28C181}" srcOrd="0" destOrd="1" presId="urn:microsoft.com/office/officeart/2005/8/layout/hProcess11"/>
    <dgm:cxn modelId="{85FB2C28-01FB-4652-9B59-EB8FC9BC37F2}" type="presOf" srcId="{38CC9E49-BCF1-4129-BA40-1B2BA21BBBA4}" destId="{EE1B4470-E611-4294-B9EF-05C928EDCAB4}" srcOrd="0" destOrd="3" presId="urn:microsoft.com/office/officeart/2005/8/layout/hProcess11"/>
    <dgm:cxn modelId="{C10DF95D-21BA-4812-B0B0-3DD60491BB79}" srcId="{F2E6B86F-3C41-4C71-B3D7-F0D726D2F82D}" destId="{4FB3FFAF-9016-4694-B768-8510793AD972}" srcOrd="0" destOrd="0" parTransId="{28E8EF2E-166A-4DEA-B313-B0F00B66F5DA}" sibTransId="{BF615816-8ECE-4B17-86E7-C9B7DB632CDE}"/>
    <dgm:cxn modelId="{87AA4C5D-6F6D-4D4C-8F76-22D706439E43}" type="presOf" srcId="{11419860-BA2B-4DE3-931F-FC6C998D1A4A}" destId="{6A421571-72DE-40A2-B51F-192ACE28C181}" srcOrd="0" destOrd="2" presId="urn:microsoft.com/office/officeart/2005/8/layout/hProcess11"/>
    <dgm:cxn modelId="{271E3AC2-1F18-47B5-93BE-B8E00D7BDD01}" srcId="{DA32D551-2705-4D8A-81CB-0244E45B8838}" destId="{BB65E5DA-EDB1-4813-8E96-E0B22C77495F}" srcOrd="2" destOrd="0" parTransId="{580BB884-D27B-4EB6-B85E-3CF705085F02}" sibTransId="{198F0924-B2B6-4CA9-ADCE-C4F8C59D6735}"/>
    <dgm:cxn modelId="{07E09F31-0124-48BD-81D6-0386771130FB}" srcId="{B1FDC879-B48F-40C0-98AD-98574D9E0E28}" destId="{4F68F4CA-62ED-4630-87E0-C035D9AF6EC6}" srcOrd="0" destOrd="0" parTransId="{AD653CF7-D827-405E-BE11-CC5FC0C90633}" sibTransId="{EFCCC8BF-5503-4BCD-AF81-2582C960D902}"/>
    <dgm:cxn modelId="{27CB58FA-007D-4771-AFDD-FD61538D6B0E}" type="presOf" srcId="{B8B05DD5-9302-44B8-B2B7-EFF2686688AA}" destId="{C4BD72AC-C3DA-4AC2-B874-C6D5611EF557}" srcOrd="0" destOrd="2" presId="urn:microsoft.com/office/officeart/2005/8/layout/hProcess11"/>
    <dgm:cxn modelId="{26F4D542-2515-49BF-A159-72454D8ACB47}" srcId="{DA32D551-2705-4D8A-81CB-0244E45B8838}" destId="{AC3A8D01-E2C9-450B-8016-65ABAA08D7D5}" srcOrd="0" destOrd="0" parTransId="{C9E56053-69E4-4C88-B801-5D149B4D18D9}" sibTransId="{DFDBA46B-B1CF-4B05-BA44-29046FAA82EB}"/>
    <dgm:cxn modelId="{6A6ABE05-CC7A-4E3D-A30D-4C98515A65D0}" type="presOf" srcId="{39884858-0941-42DD-9DE0-8F87FF0C62B1}" destId="{F15C20B6-4AB2-457C-A902-1D4DB6F1D456}" srcOrd="0" destOrd="1" presId="urn:microsoft.com/office/officeart/2005/8/layout/hProcess11"/>
    <dgm:cxn modelId="{D17DF39F-4AE5-42FA-988E-8BE594712F10}" type="presOf" srcId="{DA32D551-2705-4D8A-81CB-0244E45B8838}" destId="{216D38E7-2E71-48C1-B1A6-182DB4B09DB6}" srcOrd="0" destOrd="0" presId="urn:microsoft.com/office/officeart/2005/8/layout/hProcess11"/>
    <dgm:cxn modelId="{01248082-FFDC-429B-8CD7-550F44811862}" srcId="{CCCDE970-EAD4-4E3C-BA24-81D470BCC1A1}" destId="{AAF78DDA-E70F-4897-89EA-66CDA7ABAF8A}" srcOrd="0" destOrd="0" parTransId="{791F81CE-5B35-4FE3-AE6D-E8F1BDB710F6}" sibTransId="{19580C78-BD1B-4CB7-9366-93F4CE746F5C}"/>
    <dgm:cxn modelId="{BBBB7E50-3D14-40BC-866F-65B9F14AF177}" type="presOf" srcId="{AC3A8D01-E2C9-450B-8016-65ABAA08D7D5}" destId="{216D38E7-2E71-48C1-B1A6-182DB4B09DB6}" srcOrd="0" destOrd="1" presId="urn:microsoft.com/office/officeart/2005/8/layout/hProcess11"/>
    <dgm:cxn modelId="{72408742-5041-42A0-B9D2-871322505189}" srcId="{53904071-07C3-4639-917C-2D051CE17B05}" destId="{59B075B0-B873-4006-BE7B-2961004F5059}" srcOrd="0" destOrd="0" parTransId="{C3CDDFCC-109A-4A5B-AB9A-B3CC364E665F}" sibTransId="{F38D2959-2DB5-46A8-8671-8B36FDA38AA7}"/>
    <dgm:cxn modelId="{A5096996-5139-4711-9543-130EF5FE57F1}" type="presOf" srcId="{F2E6B86F-3C41-4C71-B3D7-F0D726D2F82D}" destId="{87B3952A-87E8-4B7E-B679-1A06EE20EABA}" srcOrd="0" destOrd="0" presId="urn:microsoft.com/office/officeart/2005/8/layout/hProcess11"/>
    <dgm:cxn modelId="{966C920A-6225-41D1-B0A8-B2A816FA1C1D}" srcId="{11B71E83-8696-4EA0-8DDE-16C87FE8735E}" destId="{38CC9E49-BCF1-4129-BA40-1B2BA21BBBA4}" srcOrd="2" destOrd="0" parTransId="{85EB0F23-4CE1-4008-9CA7-A043E2A4DF89}" sibTransId="{83B6DBF9-09E9-4650-A07F-D5150F8AF1E1}"/>
    <dgm:cxn modelId="{715801BD-F712-4DAF-B662-55980FA8B58E}" srcId="{53904071-07C3-4639-917C-2D051CE17B05}" destId="{E15210FB-D109-466F-988E-1BCC9C5A533B}" srcOrd="1" destOrd="0" parTransId="{B618CD5B-21EA-4A51-9144-51901E2E9D46}" sibTransId="{31580957-B9AA-460C-9043-5E91BBDCBE81}"/>
    <dgm:cxn modelId="{66ED76AF-AD3F-475A-BFBC-D36A89034501}" type="presOf" srcId="{98E06E2A-C3BE-41B7-BD51-E50FD92637C0}" destId="{C4BD72AC-C3DA-4AC2-B874-C6D5611EF557}" srcOrd="0" destOrd="0" presId="urn:microsoft.com/office/officeart/2005/8/layout/hProcess11"/>
    <dgm:cxn modelId="{88F71DD9-72C8-4010-8A0B-006B5109C49B}" srcId="{CCCDE970-EAD4-4E3C-BA24-81D470BCC1A1}" destId="{53904071-07C3-4639-917C-2D051CE17B05}" srcOrd="5" destOrd="0" parTransId="{95CE3712-ED6E-4892-8423-96F4D5461F9A}" sibTransId="{810FD3F5-EF1C-49B3-8A33-4C77FF149624}"/>
    <dgm:cxn modelId="{06CDF2C3-EFA7-4341-BEE0-EFE4763DECCF}" type="presParOf" srcId="{B0DE062F-84A5-4403-8935-27A6BA91C6E5}" destId="{94CCF272-0201-4BA2-ACC6-826C009BC948}" srcOrd="0" destOrd="0" presId="urn:microsoft.com/office/officeart/2005/8/layout/hProcess11"/>
    <dgm:cxn modelId="{9C064A28-C18E-476B-A866-29D78E8D4CAF}" type="presParOf" srcId="{B0DE062F-84A5-4403-8935-27A6BA91C6E5}" destId="{AC6D9ABD-518D-47DD-9C52-248DCF611BF1}" srcOrd="1" destOrd="0" presId="urn:microsoft.com/office/officeart/2005/8/layout/hProcess11"/>
    <dgm:cxn modelId="{F393EDD4-DE20-4CE1-9C6E-2E99E706DDC3}" type="presParOf" srcId="{AC6D9ABD-518D-47DD-9C52-248DCF611BF1}" destId="{8DE004FF-8B87-4FBD-BFCF-4B214B8F36FF}" srcOrd="0" destOrd="0" presId="urn:microsoft.com/office/officeart/2005/8/layout/hProcess11"/>
    <dgm:cxn modelId="{F4906860-83B8-4E35-93CD-C535D1E60A4A}" type="presParOf" srcId="{8DE004FF-8B87-4FBD-BFCF-4B214B8F36FF}" destId="{F15C20B6-4AB2-457C-A902-1D4DB6F1D456}" srcOrd="0" destOrd="0" presId="urn:microsoft.com/office/officeart/2005/8/layout/hProcess11"/>
    <dgm:cxn modelId="{8CCF1576-550E-4630-BF9D-20FD4CA5F36C}" type="presParOf" srcId="{8DE004FF-8B87-4FBD-BFCF-4B214B8F36FF}" destId="{DF047186-8314-42B8-8CE0-3C00B57A3886}" srcOrd="1" destOrd="0" presId="urn:microsoft.com/office/officeart/2005/8/layout/hProcess11"/>
    <dgm:cxn modelId="{49242B8B-917B-402D-8A3A-27C63A23E243}" type="presParOf" srcId="{8DE004FF-8B87-4FBD-BFCF-4B214B8F36FF}" destId="{D24AA3CB-9BB9-4E02-B4ED-0EB248F5EB5E}" srcOrd="2" destOrd="0" presId="urn:microsoft.com/office/officeart/2005/8/layout/hProcess11"/>
    <dgm:cxn modelId="{06E05EB4-77B7-4406-AD2A-1101B0705B10}" type="presParOf" srcId="{AC6D9ABD-518D-47DD-9C52-248DCF611BF1}" destId="{8C59AD87-CCB3-4BB1-9000-EFAA0B231A1A}" srcOrd="1" destOrd="0" presId="urn:microsoft.com/office/officeart/2005/8/layout/hProcess11"/>
    <dgm:cxn modelId="{630C2D39-3FB4-45A6-8F84-F65830D87D3C}" type="presParOf" srcId="{AC6D9ABD-518D-47DD-9C52-248DCF611BF1}" destId="{6C7690FB-E0CC-424D-869B-B234B2722FB8}" srcOrd="2" destOrd="0" presId="urn:microsoft.com/office/officeart/2005/8/layout/hProcess11"/>
    <dgm:cxn modelId="{155C7690-683F-4440-AC89-10CC45B048A4}" type="presParOf" srcId="{6C7690FB-E0CC-424D-869B-B234B2722FB8}" destId="{216D38E7-2E71-48C1-B1A6-182DB4B09DB6}" srcOrd="0" destOrd="0" presId="urn:microsoft.com/office/officeart/2005/8/layout/hProcess11"/>
    <dgm:cxn modelId="{613F0D6C-7012-44DD-94B7-7D6EC3B69CF7}" type="presParOf" srcId="{6C7690FB-E0CC-424D-869B-B234B2722FB8}" destId="{BF8CC571-B6BC-4D96-BE5F-D46FEA91A890}" srcOrd="1" destOrd="0" presId="urn:microsoft.com/office/officeart/2005/8/layout/hProcess11"/>
    <dgm:cxn modelId="{242EF0AD-BF5D-4BC9-B66E-9FE5E38CE7A2}" type="presParOf" srcId="{6C7690FB-E0CC-424D-869B-B234B2722FB8}" destId="{D80B3915-CA70-4F49-9C2F-8E76E7B66330}" srcOrd="2" destOrd="0" presId="urn:microsoft.com/office/officeart/2005/8/layout/hProcess11"/>
    <dgm:cxn modelId="{2F090BF3-E4A8-4B94-A19A-5AE7D3F96EE8}" type="presParOf" srcId="{AC6D9ABD-518D-47DD-9C52-248DCF611BF1}" destId="{64F4A66A-F301-4505-A808-11420EA86397}" srcOrd="3" destOrd="0" presId="urn:microsoft.com/office/officeart/2005/8/layout/hProcess11"/>
    <dgm:cxn modelId="{13A7DA4C-8763-4D37-8998-31C9F97AEC8E}" type="presParOf" srcId="{AC6D9ABD-518D-47DD-9C52-248DCF611BF1}" destId="{D7AA819F-DE4B-4561-9B9B-3E1FA569E5E9}" srcOrd="4" destOrd="0" presId="urn:microsoft.com/office/officeart/2005/8/layout/hProcess11"/>
    <dgm:cxn modelId="{E80CBB0B-6B7E-463A-BE1E-AB78AA163EA7}" type="presParOf" srcId="{D7AA819F-DE4B-4561-9B9B-3E1FA569E5E9}" destId="{6A421571-72DE-40A2-B51F-192ACE28C181}" srcOrd="0" destOrd="0" presId="urn:microsoft.com/office/officeart/2005/8/layout/hProcess11"/>
    <dgm:cxn modelId="{E19FEE27-D538-46C5-9E27-341EBA90CA0B}" type="presParOf" srcId="{D7AA819F-DE4B-4561-9B9B-3E1FA569E5E9}" destId="{C19E12C6-3980-4FB1-A63C-84F957533E9B}" srcOrd="1" destOrd="0" presId="urn:microsoft.com/office/officeart/2005/8/layout/hProcess11"/>
    <dgm:cxn modelId="{DEB20D27-8F4D-439E-886A-B48651434613}" type="presParOf" srcId="{D7AA819F-DE4B-4561-9B9B-3E1FA569E5E9}" destId="{AA9CA497-ADD4-4480-8C16-9D83C5ED021B}" srcOrd="2" destOrd="0" presId="urn:microsoft.com/office/officeart/2005/8/layout/hProcess11"/>
    <dgm:cxn modelId="{02971E10-3AA1-40A7-B083-70928236FBDD}" type="presParOf" srcId="{AC6D9ABD-518D-47DD-9C52-248DCF611BF1}" destId="{B7C6B2CC-6D58-4B86-B1E3-B03BFEBA720A}" srcOrd="5" destOrd="0" presId="urn:microsoft.com/office/officeart/2005/8/layout/hProcess11"/>
    <dgm:cxn modelId="{24E1B917-71F6-4385-8FA6-417CC851A534}" type="presParOf" srcId="{AC6D9ABD-518D-47DD-9C52-248DCF611BF1}" destId="{951ACBFB-B217-458E-8A06-3F18A4FE0A23}" srcOrd="6" destOrd="0" presId="urn:microsoft.com/office/officeart/2005/8/layout/hProcess11"/>
    <dgm:cxn modelId="{BD0F315B-E811-4291-B9FF-157817CB311E}" type="presParOf" srcId="{951ACBFB-B217-458E-8A06-3F18A4FE0A23}" destId="{87B3952A-87E8-4B7E-B679-1A06EE20EABA}" srcOrd="0" destOrd="0" presId="urn:microsoft.com/office/officeart/2005/8/layout/hProcess11"/>
    <dgm:cxn modelId="{9F61FCBA-7E7E-47A6-A7A1-22C031988756}" type="presParOf" srcId="{951ACBFB-B217-458E-8A06-3F18A4FE0A23}" destId="{A5AD4152-DAB2-4ED5-92C3-3E33151F2260}" srcOrd="1" destOrd="0" presId="urn:microsoft.com/office/officeart/2005/8/layout/hProcess11"/>
    <dgm:cxn modelId="{AB86A695-1A32-4E4F-B1A9-FB1E52C864A9}" type="presParOf" srcId="{951ACBFB-B217-458E-8A06-3F18A4FE0A23}" destId="{D8C32252-E8BA-404B-A501-519E79D67DB4}" srcOrd="2" destOrd="0" presId="urn:microsoft.com/office/officeart/2005/8/layout/hProcess11"/>
    <dgm:cxn modelId="{B087940D-0034-424A-877A-51721033EE99}" type="presParOf" srcId="{AC6D9ABD-518D-47DD-9C52-248DCF611BF1}" destId="{2615760F-1AEA-4E3A-B479-CDC802AEB867}" srcOrd="7" destOrd="0" presId="urn:microsoft.com/office/officeart/2005/8/layout/hProcess11"/>
    <dgm:cxn modelId="{FE62E44F-CFE1-4A5A-B8C7-1F214B5353EC}" type="presParOf" srcId="{AC6D9ABD-518D-47DD-9C52-248DCF611BF1}" destId="{5D69519A-ACA1-4862-8060-EF8E79C863C7}" srcOrd="8" destOrd="0" presId="urn:microsoft.com/office/officeart/2005/8/layout/hProcess11"/>
    <dgm:cxn modelId="{7A0BC8A5-AA99-42B1-87B5-CE67BDECFEBD}" type="presParOf" srcId="{5D69519A-ACA1-4862-8060-EF8E79C863C7}" destId="{C4BD72AC-C3DA-4AC2-B874-C6D5611EF557}" srcOrd="0" destOrd="0" presId="urn:microsoft.com/office/officeart/2005/8/layout/hProcess11"/>
    <dgm:cxn modelId="{91968086-CA7D-4B9A-B050-2385524589AA}" type="presParOf" srcId="{5D69519A-ACA1-4862-8060-EF8E79C863C7}" destId="{6A7DFE6B-3FFB-40A1-89E7-F62BC8443D2B}" srcOrd="1" destOrd="0" presId="urn:microsoft.com/office/officeart/2005/8/layout/hProcess11"/>
    <dgm:cxn modelId="{F595A1E9-6AF4-4284-8891-7DCF329267CB}" type="presParOf" srcId="{5D69519A-ACA1-4862-8060-EF8E79C863C7}" destId="{629A6E89-F875-41AF-BAD9-8A595F65AE86}" srcOrd="2" destOrd="0" presId="urn:microsoft.com/office/officeart/2005/8/layout/hProcess11"/>
    <dgm:cxn modelId="{4260C25D-B428-46E9-BFB3-B2B8BBC2646D}" type="presParOf" srcId="{AC6D9ABD-518D-47DD-9C52-248DCF611BF1}" destId="{F35C0299-501C-48DE-960D-2A291804B8BC}" srcOrd="9" destOrd="0" presId="urn:microsoft.com/office/officeart/2005/8/layout/hProcess11"/>
    <dgm:cxn modelId="{DBE0874B-CD2E-4D29-BBC8-FC537381EC57}" type="presParOf" srcId="{AC6D9ABD-518D-47DD-9C52-248DCF611BF1}" destId="{732C3600-A137-4B85-A4B7-0F2DA8F13FE9}" srcOrd="10" destOrd="0" presId="urn:microsoft.com/office/officeart/2005/8/layout/hProcess11"/>
    <dgm:cxn modelId="{89BA2E1B-5FC7-49A7-B03C-A8DFB05B218B}" type="presParOf" srcId="{732C3600-A137-4B85-A4B7-0F2DA8F13FE9}" destId="{2496C55D-5243-4968-8ABC-B45A18A2871A}" srcOrd="0" destOrd="0" presId="urn:microsoft.com/office/officeart/2005/8/layout/hProcess11"/>
    <dgm:cxn modelId="{54EBC2A1-C1CE-453F-A0F7-0194218A01C7}" type="presParOf" srcId="{732C3600-A137-4B85-A4B7-0F2DA8F13FE9}" destId="{578B7EA7-24B3-49BC-847D-6D511BAB981E}" srcOrd="1" destOrd="0" presId="urn:microsoft.com/office/officeart/2005/8/layout/hProcess11"/>
    <dgm:cxn modelId="{5888F178-CF90-4140-B01E-CB4490399120}" type="presParOf" srcId="{732C3600-A137-4B85-A4B7-0F2DA8F13FE9}" destId="{DDB25E9A-F0F9-43D7-B3B5-C55FE4431799}" srcOrd="2" destOrd="0" presId="urn:microsoft.com/office/officeart/2005/8/layout/hProcess11"/>
    <dgm:cxn modelId="{87B319A1-F8C8-4BB1-B68D-959F68F8FF5B}" type="presParOf" srcId="{AC6D9ABD-518D-47DD-9C52-248DCF611BF1}" destId="{612DF068-B8E6-4FAF-96F6-3CE86FD3994F}" srcOrd="11" destOrd="0" presId="urn:microsoft.com/office/officeart/2005/8/layout/hProcess11"/>
    <dgm:cxn modelId="{D29CA31E-756E-452C-943E-9B0816810E91}" type="presParOf" srcId="{AC6D9ABD-518D-47DD-9C52-248DCF611BF1}" destId="{CE538987-1048-4A5C-B2C4-54790739C1A2}" srcOrd="12" destOrd="0" presId="urn:microsoft.com/office/officeart/2005/8/layout/hProcess11"/>
    <dgm:cxn modelId="{DDBB5471-BB48-44E2-86FA-9925D784536D}" type="presParOf" srcId="{CE538987-1048-4A5C-B2C4-54790739C1A2}" destId="{EE1B4470-E611-4294-B9EF-05C928EDCAB4}" srcOrd="0" destOrd="0" presId="urn:microsoft.com/office/officeart/2005/8/layout/hProcess11"/>
    <dgm:cxn modelId="{5E66FE10-8E3A-4E9A-84F5-62E64494F9AD}" type="presParOf" srcId="{CE538987-1048-4A5C-B2C4-54790739C1A2}" destId="{DD7D28A9-C63A-4F3F-A077-732CFD0D2F65}" srcOrd="1" destOrd="0" presId="urn:microsoft.com/office/officeart/2005/8/layout/hProcess11"/>
    <dgm:cxn modelId="{F6FEEA16-EA5A-46F1-9F03-DF001861E18F}" type="presParOf" srcId="{CE538987-1048-4A5C-B2C4-54790739C1A2}" destId="{CDA6DBBD-00FC-444E-B1AC-93EC397C423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CF272-0201-4BA2-ACC6-826C009BC948}">
      <dsp:nvSpPr>
        <dsp:cNvPr id="0" name=""/>
        <dsp:cNvSpPr/>
      </dsp:nvSpPr>
      <dsp:spPr>
        <a:xfrm>
          <a:off x="0" y="1282707"/>
          <a:ext cx="9743868" cy="1710276"/>
        </a:xfrm>
        <a:prstGeom prst="notchedRightArrow">
          <a:avLst/>
        </a:prstGeom>
        <a:solidFill>
          <a:schemeClr val="dk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F15C20B6-4AB2-457C-A902-1D4DB6F1D456}">
      <dsp:nvSpPr>
        <dsp:cNvPr id="0" name=""/>
        <dsp:cNvSpPr/>
      </dsp:nvSpPr>
      <dsp:spPr>
        <a:xfrm>
          <a:off x="3129" y="0"/>
          <a:ext cx="1096185" cy="1710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1">
          <a:noAutofit/>
        </a:bodyPr>
        <a:lstStyle/>
        <a:p>
          <a:pPr lvl="0" algn="l" defTabSz="666750">
            <a:lnSpc>
              <a:spcPct val="90000"/>
            </a:lnSpc>
            <a:spcBef>
              <a:spcPct val="0"/>
            </a:spcBef>
            <a:spcAft>
              <a:spcPct val="35000"/>
            </a:spcAft>
          </a:pPr>
          <a:r>
            <a:rPr lang="en-US" sz="1500" kern="1200" dirty="0" smtClean="0"/>
            <a:t>Data collection</a:t>
          </a:r>
          <a:endParaRPr lang="en-US" sz="1500" kern="1200" dirty="0"/>
        </a:p>
        <a:p>
          <a:pPr marL="114300" lvl="1" indent="-114300" algn="l" defTabSz="533400">
            <a:lnSpc>
              <a:spcPct val="90000"/>
            </a:lnSpc>
            <a:spcBef>
              <a:spcPct val="0"/>
            </a:spcBef>
            <a:spcAft>
              <a:spcPct val="15000"/>
            </a:spcAft>
            <a:buChar char="••"/>
          </a:pPr>
          <a:r>
            <a:rPr lang="en-US" sz="1200" kern="1200" dirty="0" smtClean="0"/>
            <a:t>24,000 Images</a:t>
          </a:r>
          <a:endParaRPr lang="en-US" sz="1200" kern="1200" dirty="0"/>
        </a:p>
      </dsp:txBody>
      <dsp:txXfrm>
        <a:off x="3129" y="0"/>
        <a:ext cx="1096185" cy="1710276"/>
      </dsp:txXfrm>
    </dsp:sp>
    <dsp:sp modelId="{DF047186-8314-42B8-8CE0-3C00B57A3886}">
      <dsp:nvSpPr>
        <dsp:cNvPr id="0" name=""/>
        <dsp:cNvSpPr/>
      </dsp:nvSpPr>
      <dsp:spPr>
        <a:xfrm>
          <a:off x="337437" y="1924060"/>
          <a:ext cx="427569" cy="427569"/>
        </a:xfrm>
        <a:prstGeom prst="ellipse">
          <a:avLst/>
        </a:prstGeom>
        <a:gradFill rotWithShape="0">
          <a:gsLst>
            <a:gs pos="0">
              <a:schemeClr val="lt1">
                <a:hueOff val="0"/>
                <a:satOff val="0"/>
                <a:lumOff val="0"/>
                <a:alphaOff val="0"/>
                <a:tint val="58000"/>
                <a:satMod val="108000"/>
                <a:lumMod val="110000"/>
              </a:schemeClr>
            </a:gs>
            <a:gs pos="100000">
              <a:schemeClr val="l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16D38E7-2E71-48C1-B1A6-182DB4B09DB6}">
      <dsp:nvSpPr>
        <dsp:cNvPr id="0" name=""/>
        <dsp:cNvSpPr/>
      </dsp:nvSpPr>
      <dsp:spPr>
        <a:xfrm>
          <a:off x="1154124" y="2565414"/>
          <a:ext cx="1370198" cy="1710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1">
          <a:noAutofit/>
        </a:bodyPr>
        <a:lstStyle/>
        <a:p>
          <a:pPr lvl="0" algn="l" defTabSz="622300">
            <a:lnSpc>
              <a:spcPct val="90000"/>
            </a:lnSpc>
            <a:spcBef>
              <a:spcPct val="0"/>
            </a:spcBef>
            <a:spcAft>
              <a:spcPct val="35000"/>
            </a:spcAft>
          </a:pPr>
          <a:r>
            <a:rPr lang="en-US" sz="1400" kern="1200" dirty="0" smtClean="0"/>
            <a:t>Preprocessing</a:t>
          </a:r>
          <a:endParaRPr lang="en-US" sz="1400" kern="1200" dirty="0"/>
        </a:p>
        <a:p>
          <a:pPr marL="57150" lvl="1" indent="-57150" algn="l" defTabSz="488950">
            <a:lnSpc>
              <a:spcPct val="90000"/>
            </a:lnSpc>
            <a:spcBef>
              <a:spcPct val="0"/>
            </a:spcBef>
            <a:spcAft>
              <a:spcPct val="15000"/>
            </a:spcAft>
            <a:buChar char="••"/>
          </a:pPr>
          <a:r>
            <a:rPr lang="en-US" sz="1100" kern="1200" dirty="0" smtClean="0"/>
            <a:t>LAB conversation</a:t>
          </a:r>
          <a:endParaRPr lang="en-US" sz="1100" kern="1200" dirty="0"/>
        </a:p>
        <a:p>
          <a:pPr marL="57150" lvl="1" indent="-57150" algn="l" defTabSz="488950">
            <a:lnSpc>
              <a:spcPct val="90000"/>
            </a:lnSpc>
            <a:spcBef>
              <a:spcPct val="0"/>
            </a:spcBef>
            <a:spcAft>
              <a:spcPct val="15000"/>
            </a:spcAft>
            <a:buChar char="••"/>
          </a:pPr>
          <a:r>
            <a:rPr lang="en-US" sz="1100" kern="1200" dirty="0" smtClean="0"/>
            <a:t>Separating Channels</a:t>
          </a:r>
          <a:endParaRPr lang="en-US" sz="1100" kern="1200" dirty="0"/>
        </a:p>
        <a:p>
          <a:pPr marL="57150" lvl="1" indent="-57150" algn="l" defTabSz="488950">
            <a:lnSpc>
              <a:spcPct val="90000"/>
            </a:lnSpc>
            <a:spcBef>
              <a:spcPct val="0"/>
            </a:spcBef>
            <a:spcAft>
              <a:spcPct val="15000"/>
            </a:spcAft>
            <a:buChar char="••"/>
          </a:pPr>
          <a:r>
            <a:rPr lang="en-US" sz="1100" kern="1200" dirty="0" smtClean="0"/>
            <a:t>Normalization</a:t>
          </a:r>
          <a:endParaRPr lang="en-US" sz="1100" kern="1200" dirty="0"/>
        </a:p>
      </dsp:txBody>
      <dsp:txXfrm>
        <a:off x="1154124" y="2565414"/>
        <a:ext cx="1370198" cy="1710276"/>
      </dsp:txXfrm>
    </dsp:sp>
    <dsp:sp modelId="{BF8CC571-B6BC-4D96-BE5F-D46FEA91A890}">
      <dsp:nvSpPr>
        <dsp:cNvPr id="0" name=""/>
        <dsp:cNvSpPr/>
      </dsp:nvSpPr>
      <dsp:spPr>
        <a:xfrm>
          <a:off x="1625438" y="1924060"/>
          <a:ext cx="427569" cy="427569"/>
        </a:xfrm>
        <a:prstGeom prst="ellipse">
          <a:avLst/>
        </a:prstGeom>
        <a:gradFill rotWithShape="0">
          <a:gsLst>
            <a:gs pos="0">
              <a:schemeClr val="lt1">
                <a:hueOff val="0"/>
                <a:satOff val="0"/>
                <a:lumOff val="0"/>
                <a:alphaOff val="0"/>
                <a:tint val="58000"/>
                <a:satMod val="108000"/>
                <a:lumMod val="110000"/>
              </a:schemeClr>
            </a:gs>
            <a:gs pos="100000">
              <a:schemeClr val="l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A421571-72DE-40A2-B51F-192ACE28C181}">
      <dsp:nvSpPr>
        <dsp:cNvPr id="0" name=""/>
        <dsp:cNvSpPr/>
      </dsp:nvSpPr>
      <dsp:spPr>
        <a:xfrm>
          <a:off x="2579132" y="0"/>
          <a:ext cx="1397691" cy="1710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1">
          <a:noAutofit/>
        </a:bodyPr>
        <a:lstStyle/>
        <a:p>
          <a:pPr lvl="0" algn="l" defTabSz="622300">
            <a:lnSpc>
              <a:spcPct val="90000"/>
            </a:lnSpc>
            <a:spcBef>
              <a:spcPct val="0"/>
            </a:spcBef>
            <a:spcAft>
              <a:spcPct val="35000"/>
            </a:spcAft>
          </a:pPr>
          <a:r>
            <a:rPr lang="en-US" sz="1400" kern="1200" dirty="0" smtClean="0"/>
            <a:t>Input of Model</a:t>
          </a:r>
          <a:endParaRPr lang="en-US" sz="1400" kern="1200" dirty="0"/>
        </a:p>
        <a:p>
          <a:pPr marL="57150" lvl="1" indent="-57150" algn="l" defTabSz="488950">
            <a:lnSpc>
              <a:spcPct val="90000"/>
            </a:lnSpc>
            <a:spcBef>
              <a:spcPct val="0"/>
            </a:spcBef>
            <a:spcAft>
              <a:spcPct val="15000"/>
            </a:spcAft>
            <a:buChar char="••"/>
          </a:pPr>
          <a:r>
            <a:rPr lang="en-US" sz="1100" kern="1200" dirty="0" smtClean="0"/>
            <a:t>224x224x2 in size</a:t>
          </a:r>
          <a:endParaRPr lang="en-US" sz="1100" kern="1200" dirty="0"/>
        </a:p>
        <a:p>
          <a:pPr marL="57150" lvl="1" indent="-57150" algn="l" defTabSz="488950">
            <a:lnSpc>
              <a:spcPct val="90000"/>
            </a:lnSpc>
            <a:spcBef>
              <a:spcPct val="0"/>
            </a:spcBef>
            <a:spcAft>
              <a:spcPct val="15000"/>
            </a:spcAft>
            <a:buChar char="••"/>
          </a:pPr>
          <a:r>
            <a:rPr lang="en-US" sz="1100" kern="1200" dirty="0" smtClean="0"/>
            <a:t>L channel</a:t>
          </a:r>
          <a:endParaRPr lang="en-US" sz="1100" kern="1200" dirty="0"/>
        </a:p>
      </dsp:txBody>
      <dsp:txXfrm>
        <a:off x="2579132" y="0"/>
        <a:ext cx="1397691" cy="1710276"/>
      </dsp:txXfrm>
    </dsp:sp>
    <dsp:sp modelId="{C19E12C6-3980-4FB1-A63C-84F957533E9B}">
      <dsp:nvSpPr>
        <dsp:cNvPr id="0" name=""/>
        <dsp:cNvSpPr/>
      </dsp:nvSpPr>
      <dsp:spPr>
        <a:xfrm>
          <a:off x="3064193" y="1924060"/>
          <a:ext cx="427569" cy="427569"/>
        </a:xfrm>
        <a:prstGeom prst="ellipse">
          <a:avLst/>
        </a:prstGeom>
        <a:gradFill rotWithShape="0">
          <a:gsLst>
            <a:gs pos="0">
              <a:schemeClr val="lt1">
                <a:hueOff val="0"/>
                <a:satOff val="0"/>
                <a:lumOff val="0"/>
                <a:alphaOff val="0"/>
                <a:tint val="58000"/>
                <a:satMod val="108000"/>
                <a:lumMod val="110000"/>
              </a:schemeClr>
            </a:gs>
            <a:gs pos="100000">
              <a:schemeClr val="l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7B3952A-87E8-4B7E-B679-1A06EE20EABA}">
      <dsp:nvSpPr>
        <dsp:cNvPr id="0" name=""/>
        <dsp:cNvSpPr/>
      </dsp:nvSpPr>
      <dsp:spPr>
        <a:xfrm>
          <a:off x="4031632" y="2565414"/>
          <a:ext cx="1096185" cy="1710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1">
          <a:noAutofit/>
        </a:bodyPr>
        <a:lstStyle/>
        <a:p>
          <a:pPr lvl="0" algn="l" defTabSz="622300">
            <a:lnSpc>
              <a:spcPct val="90000"/>
            </a:lnSpc>
            <a:spcBef>
              <a:spcPct val="0"/>
            </a:spcBef>
            <a:spcAft>
              <a:spcPct val="35000"/>
            </a:spcAft>
          </a:pPr>
          <a:r>
            <a:rPr lang="en-US" sz="1400" kern="1200" dirty="0" smtClean="0"/>
            <a:t>Encoder</a:t>
          </a:r>
          <a:endParaRPr lang="en-US" sz="1400" kern="1200" dirty="0"/>
        </a:p>
        <a:p>
          <a:pPr marL="57150" lvl="1" indent="-57150" algn="l" defTabSz="488950">
            <a:lnSpc>
              <a:spcPct val="90000"/>
            </a:lnSpc>
            <a:spcBef>
              <a:spcPct val="0"/>
            </a:spcBef>
            <a:spcAft>
              <a:spcPct val="15000"/>
            </a:spcAft>
            <a:buChar char="••"/>
          </a:pPr>
          <a:r>
            <a:rPr lang="en-US" sz="1100" kern="1200" dirty="0" smtClean="0"/>
            <a:t>Convolution</a:t>
          </a:r>
          <a:endParaRPr lang="en-US" sz="1100" kern="1200" dirty="0"/>
        </a:p>
        <a:p>
          <a:pPr marL="57150" lvl="1" indent="-57150" algn="l" defTabSz="488950">
            <a:lnSpc>
              <a:spcPct val="90000"/>
            </a:lnSpc>
            <a:spcBef>
              <a:spcPct val="0"/>
            </a:spcBef>
            <a:spcAft>
              <a:spcPct val="15000"/>
            </a:spcAft>
            <a:buChar char="••"/>
          </a:pPr>
          <a:r>
            <a:rPr lang="en-US" sz="1100" kern="1200" dirty="0" smtClean="0"/>
            <a:t>Max Pooling</a:t>
          </a:r>
          <a:endParaRPr lang="en-US" sz="1100" kern="1200" dirty="0"/>
        </a:p>
      </dsp:txBody>
      <dsp:txXfrm>
        <a:off x="4031632" y="2565414"/>
        <a:ext cx="1096185" cy="1710276"/>
      </dsp:txXfrm>
    </dsp:sp>
    <dsp:sp modelId="{A5AD4152-DAB2-4ED5-92C3-3E33151F2260}">
      <dsp:nvSpPr>
        <dsp:cNvPr id="0" name=""/>
        <dsp:cNvSpPr/>
      </dsp:nvSpPr>
      <dsp:spPr>
        <a:xfrm>
          <a:off x="4365940" y="1924060"/>
          <a:ext cx="427569" cy="427569"/>
        </a:xfrm>
        <a:prstGeom prst="ellipse">
          <a:avLst/>
        </a:prstGeom>
        <a:gradFill rotWithShape="0">
          <a:gsLst>
            <a:gs pos="0">
              <a:schemeClr val="lt1">
                <a:hueOff val="0"/>
                <a:satOff val="0"/>
                <a:lumOff val="0"/>
                <a:alphaOff val="0"/>
                <a:tint val="58000"/>
                <a:satMod val="108000"/>
                <a:lumMod val="110000"/>
              </a:schemeClr>
            </a:gs>
            <a:gs pos="100000">
              <a:schemeClr val="l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4BD72AC-C3DA-4AC2-B874-C6D5611EF557}">
      <dsp:nvSpPr>
        <dsp:cNvPr id="0" name=""/>
        <dsp:cNvSpPr/>
      </dsp:nvSpPr>
      <dsp:spPr>
        <a:xfrm>
          <a:off x="5182626" y="0"/>
          <a:ext cx="1096185" cy="1710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1">
          <a:noAutofit/>
        </a:bodyPr>
        <a:lstStyle/>
        <a:p>
          <a:pPr lvl="0" algn="l" defTabSz="622300">
            <a:lnSpc>
              <a:spcPct val="90000"/>
            </a:lnSpc>
            <a:spcBef>
              <a:spcPct val="0"/>
            </a:spcBef>
            <a:spcAft>
              <a:spcPct val="35000"/>
            </a:spcAft>
          </a:pPr>
          <a:r>
            <a:rPr lang="en-US" sz="1400" kern="1200" dirty="0" smtClean="0"/>
            <a:t>Decoder</a:t>
          </a:r>
          <a:endParaRPr lang="en-US" sz="1400" kern="1200" dirty="0"/>
        </a:p>
        <a:p>
          <a:pPr marL="57150" lvl="1" indent="-57150" algn="l" defTabSz="488950">
            <a:lnSpc>
              <a:spcPct val="90000"/>
            </a:lnSpc>
            <a:spcBef>
              <a:spcPct val="0"/>
            </a:spcBef>
            <a:spcAft>
              <a:spcPct val="15000"/>
            </a:spcAft>
            <a:buChar char="••"/>
          </a:pPr>
          <a:r>
            <a:rPr lang="en-US" sz="1100" kern="1200" dirty="0" smtClean="0"/>
            <a:t>Up Sampling</a:t>
          </a:r>
          <a:endParaRPr lang="en-US" sz="1100" kern="1200" dirty="0"/>
        </a:p>
        <a:p>
          <a:pPr marL="57150" lvl="1" indent="-57150" algn="l" defTabSz="488950">
            <a:lnSpc>
              <a:spcPct val="90000"/>
            </a:lnSpc>
            <a:spcBef>
              <a:spcPct val="0"/>
            </a:spcBef>
            <a:spcAft>
              <a:spcPct val="15000"/>
            </a:spcAft>
            <a:buChar char="••"/>
          </a:pPr>
          <a:r>
            <a:rPr lang="en-US" sz="1100" kern="1200" dirty="0" smtClean="0"/>
            <a:t>De Convolution</a:t>
          </a:r>
          <a:endParaRPr lang="en-US" sz="1100" kern="1200" dirty="0"/>
        </a:p>
      </dsp:txBody>
      <dsp:txXfrm>
        <a:off x="5182626" y="0"/>
        <a:ext cx="1096185" cy="1710276"/>
      </dsp:txXfrm>
    </dsp:sp>
    <dsp:sp modelId="{6A7DFE6B-3FFB-40A1-89E7-F62BC8443D2B}">
      <dsp:nvSpPr>
        <dsp:cNvPr id="0" name=""/>
        <dsp:cNvSpPr/>
      </dsp:nvSpPr>
      <dsp:spPr>
        <a:xfrm>
          <a:off x="5516934" y="1924060"/>
          <a:ext cx="427569" cy="427569"/>
        </a:xfrm>
        <a:prstGeom prst="ellipse">
          <a:avLst/>
        </a:prstGeom>
        <a:gradFill rotWithShape="0">
          <a:gsLst>
            <a:gs pos="0">
              <a:schemeClr val="lt1">
                <a:hueOff val="0"/>
                <a:satOff val="0"/>
                <a:lumOff val="0"/>
                <a:alphaOff val="0"/>
                <a:tint val="58000"/>
                <a:satMod val="108000"/>
                <a:lumMod val="110000"/>
              </a:schemeClr>
            </a:gs>
            <a:gs pos="100000">
              <a:schemeClr val="l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496C55D-5243-4968-8ABC-B45A18A2871A}">
      <dsp:nvSpPr>
        <dsp:cNvPr id="0" name=""/>
        <dsp:cNvSpPr/>
      </dsp:nvSpPr>
      <dsp:spPr>
        <a:xfrm>
          <a:off x="6333621" y="2565414"/>
          <a:ext cx="1096185" cy="1710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1">
          <a:noAutofit/>
        </a:bodyPr>
        <a:lstStyle/>
        <a:p>
          <a:pPr lvl="0" algn="l" defTabSz="622300">
            <a:lnSpc>
              <a:spcPct val="90000"/>
            </a:lnSpc>
            <a:spcBef>
              <a:spcPct val="0"/>
            </a:spcBef>
            <a:spcAft>
              <a:spcPct val="35000"/>
            </a:spcAft>
          </a:pPr>
          <a:r>
            <a:rPr lang="en-US" sz="1400" kern="1200" dirty="0" smtClean="0"/>
            <a:t>Testing The Model</a:t>
          </a:r>
          <a:endParaRPr lang="en-US" sz="1400" kern="1200" dirty="0"/>
        </a:p>
        <a:p>
          <a:pPr marL="57150" lvl="1" indent="-57150" algn="l" defTabSz="488950">
            <a:lnSpc>
              <a:spcPct val="90000"/>
            </a:lnSpc>
            <a:spcBef>
              <a:spcPct val="0"/>
            </a:spcBef>
            <a:spcAft>
              <a:spcPct val="15000"/>
            </a:spcAft>
            <a:buChar char="••"/>
          </a:pPr>
          <a:r>
            <a:rPr lang="en-US" sz="1100" kern="1200" dirty="0" smtClean="0"/>
            <a:t>Loss</a:t>
          </a:r>
          <a:endParaRPr lang="en-US" sz="1100" kern="1200" dirty="0"/>
        </a:p>
        <a:p>
          <a:pPr marL="57150" lvl="1" indent="-57150" algn="l" defTabSz="488950">
            <a:lnSpc>
              <a:spcPct val="90000"/>
            </a:lnSpc>
            <a:spcBef>
              <a:spcPct val="0"/>
            </a:spcBef>
            <a:spcAft>
              <a:spcPct val="15000"/>
            </a:spcAft>
            <a:buChar char="••"/>
          </a:pPr>
          <a:r>
            <a:rPr lang="en-US" sz="1100" kern="1200" dirty="0" smtClean="0"/>
            <a:t>Over fitting</a:t>
          </a:r>
          <a:endParaRPr lang="en-US" sz="1100" kern="1200" dirty="0"/>
        </a:p>
      </dsp:txBody>
      <dsp:txXfrm>
        <a:off x="6333621" y="2565414"/>
        <a:ext cx="1096185" cy="1710276"/>
      </dsp:txXfrm>
    </dsp:sp>
    <dsp:sp modelId="{578B7EA7-24B3-49BC-847D-6D511BAB981E}">
      <dsp:nvSpPr>
        <dsp:cNvPr id="0" name=""/>
        <dsp:cNvSpPr/>
      </dsp:nvSpPr>
      <dsp:spPr>
        <a:xfrm>
          <a:off x="6667929" y="1924060"/>
          <a:ext cx="427569" cy="427569"/>
        </a:xfrm>
        <a:prstGeom prst="ellipse">
          <a:avLst/>
        </a:prstGeom>
        <a:gradFill rotWithShape="0">
          <a:gsLst>
            <a:gs pos="0">
              <a:schemeClr val="lt1">
                <a:hueOff val="0"/>
                <a:satOff val="0"/>
                <a:lumOff val="0"/>
                <a:alphaOff val="0"/>
                <a:tint val="58000"/>
                <a:satMod val="108000"/>
                <a:lumMod val="110000"/>
              </a:schemeClr>
            </a:gs>
            <a:gs pos="100000">
              <a:schemeClr val="l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E1B4470-E611-4294-B9EF-05C928EDCAB4}">
      <dsp:nvSpPr>
        <dsp:cNvPr id="0" name=""/>
        <dsp:cNvSpPr/>
      </dsp:nvSpPr>
      <dsp:spPr>
        <a:xfrm>
          <a:off x="7484615" y="0"/>
          <a:ext cx="1281736" cy="1710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1">
          <a:noAutofit/>
        </a:bodyPr>
        <a:lstStyle/>
        <a:p>
          <a:pPr lvl="0" algn="l" defTabSz="622300">
            <a:lnSpc>
              <a:spcPct val="90000"/>
            </a:lnSpc>
            <a:spcBef>
              <a:spcPct val="0"/>
            </a:spcBef>
            <a:spcAft>
              <a:spcPct val="35000"/>
            </a:spcAft>
          </a:pPr>
          <a:r>
            <a:rPr lang="en-US" sz="1400" kern="1200" dirty="0" smtClean="0"/>
            <a:t>Post Processing</a:t>
          </a:r>
          <a:endParaRPr lang="en-US" sz="1400" kern="1200" dirty="0"/>
        </a:p>
        <a:p>
          <a:pPr marL="57150" lvl="1" indent="-57150" algn="l" defTabSz="488950">
            <a:lnSpc>
              <a:spcPct val="90000"/>
            </a:lnSpc>
            <a:spcBef>
              <a:spcPct val="0"/>
            </a:spcBef>
            <a:spcAft>
              <a:spcPct val="15000"/>
            </a:spcAft>
            <a:buChar char="••"/>
          </a:pPr>
          <a:r>
            <a:rPr lang="en-US" sz="1100" kern="1200" dirty="0" smtClean="0"/>
            <a:t>De-Normalization</a:t>
          </a:r>
          <a:endParaRPr lang="en-US" sz="1100" kern="1200" dirty="0"/>
        </a:p>
        <a:p>
          <a:pPr marL="57150" lvl="1" indent="-57150" algn="l" defTabSz="488950">
            <a:lnSpc>
              <a:spcPct val="90000"/>
            </a:lnSpc>
            <a:spcBef>
              <a:spcPct val="0"/>
            </a:spcBef>
            <a:spcAft>
              <a:spcPct val="15000"/>
            </a:spcAft>
            <a:buChar char="••"/>
          </a:pPr>
          <a:r>
            <a:rPr lang="en-US" sz="1100" kern="1200" dirty="0" smtClean="0"/>
            <a:t>Resize</a:t>
          </a:r>
          <a:endParaRPr lang="en-US" sz="1100" kern="1200" dirty="0"/>
        </a:p>
        <a:p>
          <a:pPr marL="57150" lvl="1" indent="-57150" algn="l" defTabSz="488950">
            <a:lnSpc>
              <a:spcPct val="90000"/>
            </a:lnSpc>
            <a:spcBef>
              <a:spcPct val="0"/>
            </a:spcBef>
            <a:spcAft>
              <a:spcPct val="15000"/>
            </a:spcAft>
            <a:buChar char="••"/>
          </a:pPr>
          <a:r>
            <a:rPr lang="en-US" sz="1100" kern="1200" dirty="0" smtClean="0"/>
            <a:t>Conversion</a:t>
          </a:r>
          <a:endParaRPr lang="en-US" sz="1100" kern="1200" dirty="0"/>
        </a:p>
      </dsp:txBody>
      <dsp:txXfrm>
        <a:off x="7484615" y="0"/>
        <a:ext cx="1281736" cy="1710276"/>
      </dsp:txXfrm>
    </dsp:sp>
    <dsp:sp modelId="{DD7D28A9-C63A-4F3F-A077-732CFD0D2F65}">
      <dsp:nvSpPr>
        <dsp:cNvPr id="0" name=""/>
        <dsp:cNvSpPr/>
      </dsp:nvSpPr>
      <dsp:spPr>
        <a:xfrm>
          <a:off x="7911699" y="1924060"/>
          <a:ext cx="427569" cy="427569"/>
        </a:xfrm>
        <a:prstGeom prst="ellipse">
          <a:avLst/>
        </a:prstGeom>
        <a:gradFill rotWithShape="0">
          <a:gsLst>
            <a:gs pos="0">
              <a:schemeClr val="lt1">
                <a:hueOff val="0"/>
                <a:satOff val="0"/>
                <a:lumOff val="0"/>
                <a:alphaOff val="0"/>
                <a:tint val="58000"/>
                <a:satMod val="108000"/>
                <a:lumMod val="110000"/>
              </a:schemeClr>
            </a:gs>
            <a:gs pos="100000">
              <a:schemeClr val="l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3" Type="http://schemas.openxmlformats.org/officeDocument/2006/relationships/image" Target="../media/image22.jpeg"/><Relationship Id="rId18" Type="http://schemas.openxmlformats.org/officeDocument/2006/relationships/image" Target="../media/image27.jpeg"/><Relationship Id="rId26" Type="http://schemas.openxmlformats.org/officeDocument/2006/relationships/image" Target="../media/image35.jpeg"/><Relationship Id="rId3" Type="http://schemas.openxmlformats.org/officeDocument/2006/relationships/image" Target="../media/image12.png"/><Relationship Id="rId21" Type="http://schemas.openxmlformats.org/officeDocument/2006/relationships/image" Target="../media/image30.png"/><Relationship Id="rId34" Type="http://schemas.openxmlformats.org/officeDocument/2006/relationships/image" Target="../media/image43.jpeg"/><Relationship Id="rId7" Type="http://schemas.openxmlformats.org/officeDocument/2006/relationships/image" Target="../media/image16.jpeg"/><Relationship Id="rId12" Type="http://schemas.openxmlformats.org/officeDocument/2006/relationships/image" Target="../media/image21.jpe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jpeg"/><Relationship Id="rId2" Type="http://schemas.openxmlformats.org/officeDocument/2006/relationships/image" Target="../media/image11.jpeg"/><Relationship Id="rId16" Type="http://schemas.openxmlformats.org/officeDocument/2006/relationships/image" Target="../media/image25.jpeg"/><Relationship Id="rId20" Type="http://schemas.openxmlformats.org/officeDocument/2006/relationships/image" Target="../media/image29.jpeg"/><Relationship Id="rId29" Type="http://schemas.openxmlformats.org/officeDocument/2006/relationships/image" Target="../media/image38.png"/><Relationship Id="rId1" Type="http://schemas.openxmlformats.org/officeDocument/2006/relationships/image" Target="../media/image10.jpeg"/><Relationship Id="rId6" Type="http://schemas.openxmlformats.org/officeDocument/2006/relationships/image" Target="../media/image15.png"/><Relationship Id="rId11" Type="http://schemas.openxmlformats.org/officeDocument/2006/relationships/image" Target="../media/image20.jpeg"/><Relationship Id="rId24" Type="http://schemas.openxmlformats.org/officeDocument/2006/relationships/image" Target="../media/image33.jpeg"/><Relationship Id="rId32" Type="http://schemas.openxmlformats.org/officeDocument/2006/relationships/image" Target="../media/image41.jpeg"/><Relationship Id="rId5" Type="http://schemas.openxmlformats.org/officeDocument/2006/relationships/image" Target="../media/image14.jpeg"/><Relationship Id="rId15" Type="http://schemas.openxmlformats.org/officeDocument/2006/relationships/image" Target="../media/image24.jpeg"/><Relationship Id="rId23" Type="http://schemas.openxmlformats.org/officeDocument/2006/relationships/image" Target="../media/image32.jpeg"/><Relationship Id="rId28" Type="http://schemas.openxmlformats.org/officeDocument/2006/relationships/image" Target="../media/image37.jpeg"/><Relationship Id="rId10" Type="http://schemas.openxmlformats.org/officeDocument/2006/relationships/image" Target="../media/image19.png"/><Relationship Id="rId19" Type="http://schemas.openxmlformats.org/officeDocument/2006/relationships/image" Target="../media/image28.jpeg"/><Relationship Id="rId31" Type="http://schemas.openxmlformats.org/officeDocument/2006/relationships/image" Target="../media/image40.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png"/><Relationship Id="rId22" Type="http://schemas.openxmlformats.org/officeDocument/2006/relationships/image" Target="../media/image31.jpeg"/><Relationship Id="rId27" Type="http://schemas.openxmlformats.org/officeDocument/2006/relationships/image" Target="../media/image36.jpeg"/><Relationship Id="rId30" Type="http://schemas.openxmlformats.org/officeDocument/2006/relationships/image" Target="../media/image39.jpeg"/><Relationship Id="rId35" Type="http://schemas.openxmlformats.org/officeDocument/2006/relationships/image" Target="../media/image44.jpeg"/><Relationship Id="rId8" Type="http://schemas.openxmlformats.org/officeDocument/2006/relationships/image" Target="../media/image17.png"/></Relationships>
</file>

<file path=ppt/drawings/_rels/vmlDrawing2.vml.rels><?xml version="1.0" encoding="UTF-8" standalone="yes"?>
<Relationships xmlns="http://schemas.openxmlformats.org/package/2006/relationships"><Relationship Id="rId13" Type="http://schemas.openxmlformats.org/officeDocument/2006/relationships/image" Target="../media/image22.jpeg"/><Relationship Id="rId18" Type="http://schemas.openxmlformats.org/officeDocument/2006/relationships/image" Target="../media/image27.jpeg"/><Relationship Id="rId26" Type="http://schemas.openxmlformats.org/officeDocument/2006/relationships/image" Target="../media/image35.jpeg"/><Relationship Id="rId3" Type="http://schemas.openxmlformats.org/officeDocument/2006/relationships/image" Target="../media/image12.png"/><Relationship Id="rId21" Type="http://schemas.openxmlformats.org/officeDocument/2006/relationships/image" Target="../media/image30.png"/><Relationship Id="rId34" Type="http://schemas.openxmlformats.org/officeDocument/2006/relationships/image" Target="../media/image43.jpeg"/><Relationship Id="rId7" Type="http://schemas.openxmlformats.org/officeDocument/2006/relationships/image" Target="../media/image16.jpeg"/><Relationship Id="rId12" Type="http://schemas.openxmlformats.org/officeDocument/2006/relationships/image" Target="../media/image21.jpe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jpeg"/><Relationship Id="rId2" Type="http://schemas.openxmlformats.org/officeDocument/2006/relationships/image" Target="../media/image11.jpeg"/><Relationship Id="rId16" Type="http://schemas.openxmlformats.org/officeDocument/2006/relationships/image" Target="../media/image25.jpeg"/><Relationship Id="rId20" Type="http://schemas.openxmlformats.org/officeDocument/2006/relationships/image" Target="../media/image29.jpeg"/><Relationship Id="rId29" Type="http://schemas.openxmlformats.org/officeDocument/2006/relationships/image" Target="../media/image38.png"/><Relationship Id="rId1" Type="http://schemas.openxmlformats.org/officeDocument/2006/relationships/image" Target="../media/image10.jpeg"/><Relationship Id="rId6" Type="http://schemas.openxmlformats.org/officeDocument/2006/relationships/image" Target="../media/image15.png"/><Relationship Id="rId11" Type="http://schemas.openxmlformats.org/officeDocument/2006/relationships/image" Target="../media/image20.jpeg"/><Relationship Id="rId24" Type="http://schemas.openxmlformats.org/officeDocument/2006/relationships/image" Target="../media/image33.jpeg"/><Relationship Id="rId32" Type="http://schemas.openxmlformats.org/officeDocument/2006/relationships/image" Target="../media/image41.jpeg"/><Relationship Id="rId5" Type="http://schemas.openxmlformats.org/officeDocument/2006/relationships/image" Target="../media/image14.jpeg"/><Relationship Id="rId15" Type="http://schemas.openxmlformats.org/officeDocument/2006/relationships/image" Target="../media/image24.jpeg"/><Relationship Id="rId23" Type="http://schemas.openxmlformats.org/officeDocument/2006/relationships/image" Target="../media/image32.jpeg"/><Relationship Id="rId28" Type="http://schemas.openxmlformats.org/officeDocument/2006/relationships/image" Target="../media/image37.jpeg"/><Relationship Id="rId10" Type="http://schemas.openxmlformats.org/officeDocument/2006/relationships/image" Target="../media/image19.png"/><Relationship Id="rId19" Type="http://schemas.openxmlformats.org/officeDocument/2006/relationships/image" Target="../media/image28.jpeg"/><Relationship Id="rId31" Type="http://schemas.openxmlformats.org/officeDocument/2006/relationships/image" Target="../media/image40.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png"/><Relationship Id="rId22" Type="http://schemas.openxmlformats.org/officeDocument/2006/relationships/image" Target="../media/image31.jpeg"/><Relationship Id="rId27" Type="http://schemas.openxmlformats.org/officeDocument/2006/relationships/image" Target="../media/image36.jpeg"/><Relationship Id="rId30" Type="http://schemas.openxmlformats.org/officeDocument/2006/relationships/image" Target="../media/image39.jpeg"/><Relationship Id="rId35" Type="http://schemas.openxmlformats.org/officeDocument/2006/relationships/image" Target="../media/image44.jpeg"/><Relationship Id="rId8" Type="http://schemas.openxmlformats.org/officeDocument/2006/relationships/image" Target="../media/image1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8450A-4D2D-4EB3-BFC6-70EEC35EE34C}" type="datetimeFigureOut">
              <a:rPr lang="en-US" smtClean="0"/>
              <a:t>24-Nov-20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372611-93F9-4064-A4F7-44EAF02F54D3}" type="slidenum">
              <a:rPr lang="en-US" smtClean="0"/>
              <a:t>‹#›</a:t>
            </a:fld>
            <a:endParaRPr lang="en-US"/>
          </a:p>
        </p:txBody>
      </p:sp>
    </p:spTree>
    <p:extLst>
      <p:ext uri="{BB962C8B-B14F-4D97-AF65-F5344CB8AC3E}">
        <p14:creationId xmlns:p14="http://schemas.microsoft.com/office/powerpoint/2010/main" val="2331248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372611-93F9-4064-A4F7-44EAF02F54D3}" type="slidenum">
              <a:rPr lang="en-US" smtClean="0"/>
              <a:t>2</a:t>
            </a:fld>
            <a:endParaRPr lang="en-US"/>
          </a:p>
        </p:txBody>
      </p:sp>
    </p:spTree>
    <p:extLst>
      <p:ext uri="{BB962C8B-B14F-4D97-AF65-F5344CB8AC3E}">
        <p14:creationId xmlns:p14="http://schemas.microsoft.com/office/powerpoint/2010/main" val="3256377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372611-93F9-4064-A4F7-44EAF02F54D3}" type="slidenum">
              <a:rPr lang="en-US" smtClean="0"/>
              <a:t>4</a:t>
            </a:fld>
            <a:endParaRPr lang="en-US"/>
          </a:p>
        </p:txBody>
      </p:sp>
    </p:spTree>
    <p:extLst>
      <p:ext uri="{BB962C8B-B14F-4D97-AF65-F5344CB8AC3E}">
        <p14:creationId xmlns:p14="http://schemas.microsoft.com/office/powerpoint/2010/main" val="197983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710EA8D5-6DC9-4A9D-BEA1-8C4AE17AC795}" type="datetimeFigureOut">
              <a:rPr lang="en-US" smtClean="0"/>
              <a:t>24-Nov-20</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9E8D03C2-E822-483F-AD36-C14C0799F187}" type="slidenum">
              <a:rPr lang="en-US" smtClean="0"/>
              <a:t>‹#›</a:t>
            </a:fld>
            <a:endParaRPr lang="en-US"/>
          </a:p>
        </p:txBody>
      </p:sp>
    </p:spTree>
    <p:extLst>
      <p:ext uri="{BB962C8B-B14F-4D97-AF65-F5344CB8AC3E}">
        <p14:creationId xmlns:p14="http://schemas.microsoft.com/office/powerpoint/2010/main" val="4192073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0EA8D5-6DC9-4A9D-BEA1-8C4AE17AC795}" type="datetimeFigureOut">
              <a:rPr lang="en-US" smtClean="0"/>
              <a:t>24-Nov-20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8D03C2-E822-483F-AD36-C14C0799F187}" type="slidenum">
              <a:rPr lang="en-US" smtClean="0"/>
              <a:t>‹#›</a:t>
            </a:fld>
            <a:endParaRPr lang="en-US"/>
          </a:p>
        </p:txBody>
      </p:sp>
    </p:spTree>
    <p:extLst>
      <p:ext uri="{BB962C8B-B14F-4D97-AF65-F5344CB8AC3E}">
        <p14:creationId xmlns:p14="http://schemas.microsoft.com/office/powerpoint/2010/main" val="726490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0EA8D5-6DC9-4A9D-BEA1-8C4AE17AC795}" type="datetimeFigureOut">
              <a:rPr lang="en-US" smtClean="0"/>
              <a:t>24-Nov-20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8D03C2-E822-483F-AD36-C14C0799F187}" type="slidenum">
              <a:rPr lang="en-US" smtClean="0"/>
              <a:t>‹#›</a:t>
            </a:fld>
            <a:endParaRPr lang="en-US"/>
          </a:p>
        </p:txBody>
      </p:sp>
    </p:spTree>
    <p:extLst>
      <p:ext uri="{BB962C8B-B14F-4D97-AF65-F5344CB8AC3E}">
        <p14:creationId xmlns:p14="http://schemas.microsoft.com/office/powerpoint/2010/main" val="421661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0EA8D5-6DC9-4A9D-BEA1-8C4AE17AC795}" type="datetimeFigureOut">
              <a:rPr lang="en-US" smtClean="0"/>
              <a:t>24-Nov-20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8D03C2-E822-483F-AD36-C14C0799F187}"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820689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0EA8D5-6DC9-4A9D-BEA1-8C4AE17AC795}" type="datetimeFigureOut">
              <a:rPr lang="en-US" smtClean="0"/>
              <a:t>24-Nov-20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8D03C2-E822-483F-AD36-C14C0799F187}" type="slidenum">
              <a:rPr lang="en-US" smtClean="0"/>
              <a:t>‹#›</a:t>
            </a:fld>
            <a:endParaRPr lang="en-US"/>
          </a:p>
        </p:txBody>
      </p:sp>
    </p:spTree>
    <p:extLst>
      <p:ext uri="{BB962C8B-B14F-4D97-AF65-F5344CB8AC3E}">
        <p14:creationId xmlns:p14="http://schemas.microsoft.com/office/powerpoint/2010/main" val="1431198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710EA8D5-6DC9-4A9D-BEA1-8C4AE17AC795}" type="datetimeFigureOut">
              <a:rPr lang="en-US" smtClean="0"/>
              <a:t>24-Nov-20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8D03C2-E822-483F-AD36-C14C0799F187}" type="slidenum">
              <a:rPr lang="en-US" smtClean="0"/>
              <a:t>‹#›</a:t>
            </a:fld>
            <a:endParaRPr lang="en-US"/>
          </a:p>
        </p:txBody>
      </p:sp>
    </p:spTree>
    <p:extLst>
      <p:ext uri="{BB962C8B-B14F-4D97-AF65-F5344CB8AC3E}">
        <p14:creationId xmlns:p14="http://schemas.microsoft.com/office/powerpoint/2010/main" val="34895332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710EA8D5-6DC9-4A9D-BEA1-8C4AE17AC795}" type="datetimeFigureOut">
              <a:rPr lang="en-US" smtClean="0"/>
              <a:t>24-Nov-20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8D03C2-E822-483F-AD36-C14C0799F187}" type="slidenum">
              <a:rPr lang="en-US" smtClean="0"/>
              <a:t>‹#›</a:t>
            </a:fld>
            <a:endParaRPr lang="en-US"/>
          </a:p>
        </p:txBody>
      </p:sp>
    </p:spTree>
    <p:extLst>
      <p:ext uri="{BB962C8B-B14F-4D97-AF65-F5344CB8AC3E}">
        <p14:creationId xmlns:p14="http://schemas.microsoft.com/office/powerpoint/2010/main" val="32990986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0EA8D5-6DC9-4A9D-BEA1-8C4AE17AC795}" type="datetimeFigureOut">
              <a:rPr lang="en-US" smtClean="0"/>
              <a:t>24-Nov-20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8D03C2-E822-483F-AD36-C14C0799F187}" type="slidenum">
              <a:rPr lang="en-US" smtClean="0"/>
              <a:t>‹#›</a:t>
            </a:fld>
            <a:endParaRPr lang="en-US"/>
          </a:p>
        </p:txBody>
      </p:sp>
    </p:spTree>
    <p:extLst>
      <p:ext uri="{BB962C8B-B14F-4D97-AF65-F5344CB8AC3E}">
        <p14:creationId xmlns:p14="http://schemas.microsoft.com/office/powerpoint/2010/main" val="11501508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0EA8D5-6DC9-4A9D-BEA1-8C4AE17AC795}" type="datetimeFigureOut">
              <a:rPr lang="en-US" smtClean="0"/>
              <a:t>24-Nov-20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8D03C2-E822-483F-AD36-C14C0799F187}" type="slidenum">
              <a:rPr lang="en-US" smtClean="0"/>
              <a:t>‹#›</a:t>
            </a:fld>
            <a:endParaRPr lang="en-US"/>
          </a:p>
        </p:txBody>
      </p:sp>
    </p:spTree>
    <p:extLst>
      <p:ext uri="{BB962C8B-B14F-4D97-AF65-F5344CB8AC3E}">
        <p14:creationId xmlns:p14="http://schemas.microsoft.com/office/powerpoint/2010/main" val="2902741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0EA8D5-6DC9-4A9D-BEA1-8C4AE17AC795}" type="datetimeFigureOut">
              <a:rPr lang="en-US" smtClean="0"/>
              <a:t>24-Nov-20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8D03C2-E822-483F-AD36-C14C0799F187}" type="slidenum">
              <a:rPr lang="en-US" smtClean="0"/>
              <a:t>‹#›</a:t>
            </a:fld>
            <a:endParaRPr lang="en-US"/>
          </a:p>
        </p:txBody>
      </p:sp>
    </p:spTree>
    <p:extLst>
      <p:ext uri="{BB962C8B-B14F-4D97-AF65-F5344CB8AC3E}">
        <p14:creationId xmlns:p14="http://schemas.microsoft.com/office/powerpoint/2010/main" val="3319337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0EA8D5-6DC9-4A9D-BEA1-8C4AE17AC795}" type="datetimeFigureOut">
              <a:rPr lang="en-US" smtClean="0"/>
              <a:t>24-Nov-20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8D03C2-E822-483F-AD36-C14C0799F187}" type="slidenum">
              <a:rPr lang="en-US" smtClean="0"/>
              <a:t>‹#›</a:t>
            </a:fld>
            <a:endParaRPr lang="en-US"/>
          </a:p>
        </p:txBody>
      </p:sp>
    </p:spTree>
    <p:extLst>
      <p:ext uri="{BB962C8B-B14F-4D97-AF65-F5344CB8AC3E}">
        <p14:creationId xmlns:p14="http://schemas.microsoft.com/office/powerpoint/2010/main" val="83143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10EA8D5-6DC9-4A9D-BEA1-8C4AE17AC795}" type="datetimeFigureOut">
              <a:rPr lang="en-US" smtClean="0"/>
              <a:t>24-Nov-20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8D03C2-E822-483F-AD36-C14C0799F187}" type="slidenum">
              <a:rPr lang="en-US" smtClean="0"/>
              <a:t>‹#›</a:t>
            </a:fld>
            <a:endParaRPr lang="en-US"/>
          </a:p>
        </p:txBody>
      </p:sp>
    </p:spTree>
    <p:extLst>
      <p:ext uri="{BB962C8B-B14F-4D97-AF65-F5344CB8AC3E}">
        <p14:creationId xmlns:p14="http://schemas.microsoft.com/office/powerpoint/2010/main" val="1614090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10EA8D5-6DC9-4A9D-BEA1-8C4AE17AC795}" type="datetimeFigureOut">
              <a:rPr lang="en-US" smtClean="0"/>
              <a:t>24-Nov-20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8D03C2-E822-483F-AD36-C14C0799F187}" type="slidenum">
              <a:rPr lang="en-US" smtClean="0"/>
              <a:t>‹#›</a:t>
            </a:fld>
            <a:endParaRPr lang="en-US"/>
          </a:p>
        </p:txBody>
      </p:sp>
    </p:spTree>
    <p:extLst>
      <p:ext uri="{BB962C8B-B14F-4D97-AF65-F5344CB8AC3E}">
        <p14:creationId xmlns:p14="http://schemas.microsoft.com/office/powerpoint/2010/main" val="3045581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10EA8D5-6DC9-4A9D-BEA1-8C4AE17AC795}" type="datetimeFigureOut">
              <a:rPr lang="en-US" smtClean="0"/>
              <a:t>24-Nov-20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8D03C2-E822-483F-AD36-C14C0799F187}" type="slidenum">
              <a:rPr lang="en-US" smtClean="0"/>
              <a:t>‹#›</a:t>
            </a:fld>
            <a:endParaRPr lang="en-US"/>
          </a:p>
        </p:txBody>
      </p:sp>
    </p:spTree>
    <p:extLst>
      <p:ext uri="{BB962C8B-B14F-4D97-AF65-F5344CB8AC3E}">
        <p14:creationId xmlns:p14="http://schemas.microsoft.com/office/powerpoint/2010/main" val="4188115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0EA8D5-6DC9-4A9D-BEA1-8C4AE17AC795}" type="datetimeFigureOut">
              <a:rPr lang="en-US" smtClean="0"/>
              <a:t>24-Nov-20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8D03C2-E822-483F-AD36-C14C0799F187}" type="slidenum">
              <a:rPr lang="en-US" smtClean="0"/>
              <a:t>‹#›</a:t>
            </a:fld>
            <a:endParaRPr lang="en-US"/>
          </a:p>
        </p:txBody>
      </p:sp>
    </p:spTree>
    <p:extLst>
      <p:ext uri="{BB962C8B-B14F-4D97-AF65-F5344CB8AC3E}">
        <p14:creationId xmlns:p14="http://schemas.microsoft.com/office/powerpoint/2010/main" val="4093321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0EA8D5-6DC9-4A9D-BEA1-8C4AE17AC795}" type="datetimeFigureOut">
              <a:rPr lang="en-US" smtClean="0"/>
              <a:t>24-Nov-20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8D03C2-E822-483F-AD36-C14C0799F187}" type="slidenum">
              <a:rPr lang="en-US" smtClean="0"/>
              <a:t>‹#›</a:t>
            </a:fld>
            <a:endParaRPr lang="en-US"/>
          </a:p>
        </p:txBody>
      </p:sp>
    </p:spTree>
    <p:extLst>
      <p:ext uri="{BB962C8B-B14F-4D97-AF65-F5344CB8AC3E}">
        <p14:creationId xmlns:p14="http://schemas.microsoft.com/office/powerpoint/2010/main" val="1728224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0EA8D5-6DC9-4A9D-BEA1-8C4AE17AC795}" type="datetimeFigureOut">
              <a:rPr lang="en-US" smtClean="0"/>
              <a:t>24-Nov-20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8D03C2-E822-483F-AD36-C14C0799F187}" type="slidenum">
              <a:rPr lang="en-US" smtClean="0"/>
              <a:t>‹#›</a:t>
            </a:fld>
            <a:endParaRPr lang="en-US"/>
          </a:p>
        </p:txBody>
      </p:sp>
    </p:spTree>
    <p:extLst>
      <p:ext uri="{BB962C8B-B14F-4D97-AF65-F5344CB8AC3E}">
        <p14:creationId xmlns:p14="http://schemas.microsoft.com/office/powerpoint/2010/main" val="290316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10EA8D5-6DC9-4A9D-BEA1-8C4AE17AC795}" type="datetimeFigureOut">
              <a:rPr lang="en-US" smtClean="0"/>
              <a:t>24-Nov-20</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E8D03C2-E822-483F-AD36-C14C0799F187}" type="slidenum">
              <a:rPr lang="en-US" smtClean="0"/>
              <a:t>‹#›</a:t>
            </a:fld>
            <a:endParaRPr lang="en-US"/>
          </a:p>
        </p:txBody>
      </p:sp>
    </p:spTree>
    <p:extLst>
      <p:ext uri="{BB962C8B-B14F-4D97-AF65-F5344CB8AC3E}">
        <p14:creationId xmlns:p14="http://schemas.microsoft.com/office/powerpoint/2010/main" val="373837260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6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338938" y="2002055"/>
            <a:ext cx="9853062" cy="1453414"/>
          </a:xfrm>
          <a:solidFill>
            <a:srgbClr val="002060">
              <a:alpha val="70000"/>
            </a:srgbClr>
          </a:solidFill>
        </p:spPr>
        <p:txBody>
          <a:bodyPr>
            <a:normAutofit/>
          </a:bodyPr>
          <a:lstStyle/>
          <a:p>
            <a:r>
              <a:rPr lang="en-US" dirty="0">
                <a:solidFill>
                  <a:schemeClr val="bg1"/>
                </a:solidFill>
                <a:latin typeface="Calibri" panose="020F0502020204030204" pitchFamily="34" charset="0"/>
                <a:cs typeface="Calibri" panose="020F0502020204030204" pitchFamily="34" charset="0"/>
              </a:rPr>
              <a:t>Image Colorization with Deep Convolutional Neural Networks</a:t>
            </a:r>
          </a:p>
        </p:txBody>
      </p:sp>
      <p:sp>
        <p:nvSpPr>
          <p:cNvPr id="3" name="Subtitle 2"/>
          <p:cNvSpPr>
            <a:spLocks noGrp="1"/>
          </p:cNvSpPr>
          <p:nvPr>
            <p:ph type="subTitle" idx="1"/>
          </p:nvPr>
        </p:nvSpPr>
        <p:spPr>
          <a:xfrm>
            <a:off x="2338938" y="4620126"/>
            <a:ext cx="9853062" cy="1973179"/>
          </a:xfrm>
          <a:solidFill>
            <a:srgbClr val="002060">
              <a:alpha val="70000"/>
            </a:srgbClr>
          </a:solidFill>
        </p:spPr>
        <p:txBody>
          <a:bodyPr>
            <a:normAutofit fontScale="92500" lnSpcReduction="10000"/>
          </a:bodyPr>
          <a:lstStyle/>
          <a:p>
            <a:pPr>
              <a:lnSpc>
                <a:spcPct val="100000"/>
              </a:lnSpc>
              <a:spcBef>
                <a:spcPts val="0"/>
              </a:spcBef>
            </a:pPr>
            <a:r>
              <a:rPr lang="en-US" dirty="0" smtClean="0">
                <a:solidFill>
                  <a:schemeClr val="tx2">
                    <a:lumMod val="10000"/>
                    <a:lumOff val="90000"/>
                  </a:schemeClr>
                </a:solidFill>
              </a:rPr>
              <a:t>Mit20</a:t>
            </a:r>
          </a:p>
          <a:p>
            <a:pPr>
              <a:lnSpc>
                <a:spcPct val="100000"/>
              </a:lnSpc>
              <a:spcBef>
                <a:spcPts val="0"/>
              </a:spcBef>
            </a:pPr>
            <a:r>
              <a:rPr lang="en-US" dirty="0" smtClean="0">
                <a:solidFill>
                  <a:schemeClr val="tx2">
                    <a:lumMod val="10000"/>
                    <a:lumOff val="90000"/>
                  </a:schemeClr>
                </a:solidFill>
              </a:rPr>
              <a:t>Tahseen </a:t>
            </a:r>
            <a:r>
              <a:rPr lang="en-US" dirty="0" err="1" smtClean="0">
                <a:solidFill>
                  <a:schemeClr val="tx2">
                    <a:lumMod val="10000"/>
                    <a:lumOff val="90000"/>
                  </a:schemeClr>
                </a:solidFill>
              </a:rPr>
              <a:t>zaman</a:t>
            </a:r>
            <a:endParaRPr lang="en-US" dirty="0" smtClean="0">
              <a:solidFill>
                <a:schemeClr val="tx2">
                  <a:lumMod val="10000"/>
                  <a:lumOff val="90000"/>
                </a:schemeClr>
              </a:solidFill>
            </a:endParaRPr>
          </a:p>
          <a:p>
            <a:pPr>
              <a:lnSpc>
                <a:spcPct val="100000"/>
              </a:lnSpc>
              <a:spcBef>
                <a:spcPts val="0"/>
              </a:spcBef>
            </a:pPr>
            <a:r>
              <a:rPr lang="en-US" dirty="0" smtClean="0">
                <a:solidFill>
                  <a:schemeClr val="tx2">
                    <a:lumMod val="10000"/>
                    <a:lumOff val="90000"/>
                  </a:schemeClr>
                </a:solidFill>
              </a:rPr>
              <a:t>Student No: 132032</a:t>
            </a:r>
          </a:p>
          <a:p>
            <a:pPr>
              <a:lnSpc>
                <a:spcPct val="100000"/>
              </a:lnSpc>
              <a:spcBef>
                <a:spcPts val="0"/>
              </a:spcBef>
            </a:pPr>
            <a:endParaRPr lang="en-US" dirty="0">
              <a:solidFill>
                <a:schemeClr val="tx2">
                  <a:lumMod val="10000"/>
                  <a:lumOff val="90000"/>
                </a:schemeClr>
              </a:solidFill>
            </a:endParaRPr>
          </a:p>
          <a:p>
            <a:pPr>
              <a:lnSpc>
                <a:spcPct val="100000"/>
              </a:lnSpc>
              <a:spcBef>
                <a:spcPts val="0"/>
              </a:spcBef>
            </a:pPr>
            <a:r>
              <a:rPr lang="en-US" dirty="0" smtClean="0">
                <a:solidFill>
                  <a:schemeClr val="tx2">
                    <a:lumMod val="10000"/>
                    <a:lumOff val="90000"/>
                  </a:schemeClr>
                </a:solidFill>
              </a:rPr>
              <a:t>Supervised by:</a:t>
            </a:r>
          </a:p>
          <a:p>
            <a:pPr>
              <a:lnSpc>
                <a:spcPct val="100000"/>
              </a:lnSpc>
              <a:spcBef>
                <a:spcPts val="0"/>
              </a:spcBef>
            </a:pPr>
            <a:r>
              <a:rPr lang="en-US" dirty="0">
                <a:solidFill>
                  <a:schemeClr val="tx2">
                    <a:lumMod val="10000"/>
                    <a:lumOff val="90000"/>
                  </a:schemeClr>
                </a:solidFill>
              </a:rPr>
              <a:t>Dr. </a:t>
            </a:r>
            <a:r>
              <a:rPr lang="en-US" dirty="0" err="1">
                <a:solidFill>
                  <a:schemeClr val="tx2">
                    <a:lumMod val="10000"/>
                    <a:lumOff val="90000"/>
                  </a:schemeClr>
                </a:solidFill>
              </a:rPr>
              <a:t>Ahmedul</a:t>
            </a:r>
            <a:r>
              <a:rPr lang="en-US" dirty="0">
                <a:solidFill>
                  <a:schemeClr val="tx2">
                    <a:lumMod val="10000"/>
                    <a:lumOff val="90000"/>
                  </a:schemeClr>
                </a:solidFill>
              </a:rPr>
              <a:t> </a:t>
            </a:r>
            <a:r>
              <a:rPr lang="en-US" dirty="0" err="1">
                <a:solidFill>
                  <a:schemeClr val="tx2">
                    <a:lumMod val="10000"/>
                    <a:lumOff val="90000"/>
                  </a:schemeClr>
                </a:solidFill>
              </a:rPr>
              <a:t>Kabir</a:t>
            </a:r>
            <a:endParaRPr lang="en-US" dirty="0">
              <a:solidFill>
                <a:schemeClr val="tx2">
                  <a:lumMod val="10000"/>
                  <a:lumOff val="90000"/>
                </a:schemeClr>
              </a:solidFill>
            </a:endParaRPr>
          </a:p>
          <a:p>
            <a:pPr>
              <a:lnSpc>
                <a:spcPct val="100000"/>
              </a:lnSpc>
              <a:spcBef>
                <a:spcPts val="0"/>
              </a:spcBef>
            </a:pPr>
            <a:r>
              <a:rPr lang="en-US" dirty="0">
                <a:solidFill>
                  <a:schemeClr val="tx2">
                    <a:lumMod val="10000"/>
                    <a:lumOff val="90000"/>
                  </a:schemeClr>
                </a:solidFill>
              </a:rPr>
              <a:t>Assistant Professor</a:t>
            </a:r>
            <a:endParaRPr lang="en-US" dirty="0" smtClean="0">
              <a:solidFill>
                <a:schemeClr val="tx2">
                  <a:lumMod val="10000"/>
                  <a:lumOff val="90000"/>
                </a:schemeClr>
              </a:solidFill>
            </a:endParaRPr>
          </a:p>
          <a:p>
            <a:endParaRPr lang="en-US" dirty="0"/>
          </a:p>
        </p:txBody>
      </p:sp>
    </p:spTree>
    <p:extLst>
      <p:ext uri="{BB962C8B-B14F-4D97-AF65-F5344CB8AC3E}">
        <p14:creationId xmlns:p14="http://schemas.microsoft.com/office/powerpoint/2010/main" val="2093431930"/>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0"/>
            <a:ext cx="9905998" cy="1478570"/>
          </a:xfrm>
        </p:spPr>
        <p:txBody>
          <a:bodyPr/>
          <a:lstStyle/>
          <a:p>
            <a:r>
              <a:rPr lang="en-US" dirty="0" smtClean="0"/>
              <a:t>Evaluation</a:t>
            </a:r>
            <a:endParaRPr lang="en-US" dirty="0"/>
          </a:p>
        </p:txBody>
      </p:sp>
      <p:graphicFrame>
        <p:nvGraphicFramePr>
          <p:cNvPr id="17" name="Content Placeholder 16"/>
          <p:cNvGraphicFramePr>
            <a:graphicFrameLocks noGrp="1"/>
          </p:cNvGraphicFramePr>
          <p:nvPr>
            <p:ph idx="1"/>
            <p:extLst>
              <p:ext uri="{D42A27DB-BD31-4B8C-83A1-F6EECF244321}">
                <p14:modId xmlns:p14="http://schemas.microsoft.com/office/powerpoint/2010/main" val="4108647264"/>
              </p:ext>
            </p:extLst>
          </p:nvPr>
        </p:nvGraphicFramePr>
        <p:xfrm>
          <a:off x="1141413" y="1308538"/>
          <a:ext cx="9906000" cy="5288673"/>
        </p:xfrm>
        <a:graphic>
          <a:graphicData uri="http://schemas.openxmlformats.org/drawingml/2006/table">
            <a:tbl>
              <a:tblPr firstRow="1" bandRow="1">
                <a:tableStyleId>{D27102A9-8310-4765-A935-A1911B00CA55}</a:tableStyleId>
              </a:tblPr>
              <a:tblGrid>
                <a:gridCol w="3302000"/>
                <a:gridCol w="3302000"/>
                <a:gridCol w="3302000"/>
              </a:tblGrid>
              <a:tr h="551793">
                <a:tc>
                  <a:txBody>
                    <a:bodyPr/>
                    <a:lstStyle/>
                    <a:p>
                      <a:pPr algn="ctr"/>
                      <a:r>
                        <a:rPr lang="en-US" dirty="0" smtClean="0"/>
                        <a:t>INPUT</a:t>
                      </a:r>
                      <a:endParaRPr lang="en-US" dirty="0"/>
                    </a:p>
                  </a:txBody>
                  <a:tcPr/>
                </a:tc>
                <a:tc>
                  <a:txBody>
                    <a:bodyPr/>
                    <a:lstStyle/>
                    <a:p>
                      <a:pPr algn="ctr"/>
                      <a:r>
                        <a:rPr lang="en-US" dirty="0" smtClean="0"/>
                        <a:t>Without L1 and L2</a:t>
                      </a:r>
                      <a:endParaRPr lang="en-US" dirty="0"/>
                    </a:p>
                  </a:txBody>
                  <a:tcPr/>
                </a:tc>
                <a:tc>
                  <a:txBody>
                    <a:bodyPr/>
                    <a:lstStyle/>
                    <a:p>
                      <a:pPr algn="ctr"/>
                      <a:r>
                        <a:rPr lang="en-US" dirty="0" smtClean="0"/>
                        <a:t>With L1</a:t>
                      </a:r>
                      <a:r>
                        <a:rPr lang="en-US" baseline="0" dirty="0" smtClean="0"/>
                        <a:t> and L2</a:t>
                      </a:r>
                      <a:endParaRPr lang="en-US" dirty="0"/>
                    </a:p>
                  </a:txBody>
                  <a:tcPr/>
                </a:tc>
              </a:tr>
              <a:tr h="2169838">
                <a:tc>
                  <a:txBody>
                    <a:bodyPr/>
                    <a:lstStyle/>
                    <a:p>
                      <a:endParaRPr lang="en-US" dirty="0"/>
                    </a:p>
                  </a:txBody>
                  <a:tcPr/>
                </a:tc>
                <a:tc>
                  <a:txBody>
                    <a:bodyPr/>
                    <a:lstStyle/>
                    <a:p>
                      <a:endParaRPr lang="en-US" dirty="0"/>
                    </a:p>
                  </a:txBody>
                  <a:tcPr/>
                </a:tc>
                <a:tc>
                  <a:txBody>
                    <a:bodyPr/>
                    <a:lstStyle/>
                    <a:p>
                      <a:endParaRPr lang="en-US" dirty="0"/>
                    </a:p>
                  </a:txBody>
                  <a:tcPr/>
                </a:tc>
              </a:tr>
              <a:tr h="2567042">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pic>
        <p:nvPicPr>
          <p:cNvPr id="3" name="Picture 2"/>
          <p:cNvPicPr>
            <a:picLocks noChangeAspect="1"/>
          </p:cNvPicPr>
          <p:nvPr/>
        </p:nvPicPr>
        <p:blipFill>
          <a:blip r:embed="rId3"/>
          <a:stretch>
            <a:fillRect/>
          </a:stretch>
        </p:blipFill>
        <p:spPr>
          <a:xfrm>
            <a:off x="1533525" y="2072417"/>
            <a:ext cx="2252587" cy="1514239"/>
          </a:xfrm>
          <a:prstGeom prst="rect">
            <a:avLst/>
          </a:prstGeom>
        </p:spPr>
      </p:pic>
      <p:pic>
        <p:nvPicPr>
          <p:cNvPr id="4" name="Picture 3"/>
          <p:cNvPicPr>
            <a:picLocks noChangeAspect="1"/>
          </p:cNvPicPr>
          <p:nvPr/>
        </p:nvPicPr>
        <p:blipFill>
          <a:blip r:embed="rId4"/>
          <a:stretch>
            <a:fillRect/>
          </a:stretch>
        </p:blipFill>
        <p:spPr>
          <a:xfrm>
            <a:off x="5480275" y="2072416"/>
            <a:ext cx="1514239" cy="1514239"/>
          </a:xfrm>
          <a:prstGeom prst="rect">
            <a:avLst/>
          </a:prstGeom>
        </p:spPr>
      </p:pic>
      <p:pic>
        <p:nvPicPr>
          <p:cNvPr id="5" name="Picture 4"/>
          <p:cNvPicPr>
            <a:picLocks noChangeAspect="1"/>
          </p:cNvPicPr>
          <p:nvPr/>
        </p:nvPicPr>
        <p:blipFill>
          <a:blip r:embed="rId5"/>
          <a:stretch>
            <a:fillRect/>
          </a:stretch>
        </p:blipFill>
        <p:spPr>
          <a:xfrm>
            <a:off x="8688678" y="2072417"/>
            <a:ext cx="1514239" cy="1514239"/>
          </a:xfrm>
          <a:prstGeom prst="rect">
            <a:avLst/>
          </a:prstGeom>
        </p:spPr>
      </p:pic>
      <p:pic>
        <p:nvPicPr>
          <p:cNvPr id="9" name="Picture 8"/>
          <p:cNvPicPr>
            <a:picLocks noChangeAspect="1"/>
          </p:cNvPicPr>
          <p:nvPr/>
        </p:nvPicPr>
        <p:blipFill>
          <a:blip r:embed="rId6"/>
          <a:stretch>
            <a:fillRect/>
          </a:stretch>
        </p:blipFill>
        <p:spPr>
          <a:xfrm>
            <a:off x="1533525" y="4343609"/>
            <a:ext cx="2255208" cy="1508551"/>
          </a:xfrm>
          <a:prstGeom prst="rect">
            <a:avLst/>
          </a:prstGeom>
        </p:spPr>
      </p:pic>
      <p:pic>
        <p:nvPicPr>
          <p:cNvPr id="10" name="Picture 9"/>
          <p:cNvPicPr>
            <a:picLocks noChangeAspect="1"/>
          </p:cNvPicPr>
          <p:nvPr/>
        </p:nvPicPr>
        <p:blipFill>
          <a:blip r:embed="rId7"/>
          <a:stretch>
            <a:fillRect/>
          </a:stretch>
        </p:blipFill>
        <p:spPr>
          <a:xfrm>
            <a:off x="5485963" y="4343609"/>
            <a:ext cx="1508551" cy="1508551"/>
          </a:xfrm>
          <a:prstGeom prst="rect">
            <a:avLst/>
          </a:prstGeom>
        </p:spPr>
      </p:pic>
      <p:pic>
        <p:nvPicPr>
          <p:cNvPr id="11" name="Picture 10"/>
          <p:cNvPicPr>
            <a:picLocks noChangeAspect="1"/>
          </p:cNvPicPr>
          <p:nvPr/>
        </p:nvPicPr>
        <p:blipFill>
          <a:blip r:embed="rId8"/>
          <a:stretch>
            <a:fillRect/>
          </a:stretch>
        </p:blipFill>
        <p:spPr>
          <a:xfrm>
            <a:off x="8688677" y="4343608"/>
            <a:ext cx="1508551" cy="1508551"/>
          </a:xfrm>
          <a:prstGeom prst="rect">
            <a:avLst/>
          </a:prstGeom>
        </p:spPr>
      </p:pic>
    </p:spTree>
    <p:extLst>
      <p:ext uri="{BB962C8B-B14F-4D97-AF65-F5344CB8AC3E}">
        <p14:creationId xmlns:p14="http://schemas.microsoft.com/office/powerpoint/2010/main" val="243811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353633"/>
            <a:ext cx="9905998" cy="1478570"/>
          </a:xfrm>
        </p:spPr>
        <p:txBody>
          <a:bodyPr/>
          <a:lstStyle/>
          <a:p>
            <a:r>
              <a:rPr lang="en-US" dirty="0" smtClean="0"/>
              <a:t>evaluation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37826220"/>
              </p:ext>
            </p:extLst>
          </p:nvPr>
        </p:nvGraphicFramePr>
        <p:xfrm>
          <a:off x="1141413" y="985345"/>
          <a:ext cx="9906000" cy="5068614"/>
        </p:xfrm>
        <a:graphic>
          <a:graphicData uri="http://schemas.openxmlformats.org/drawingml/2006/table">
            <a:tbl>
              <a:tblPr firstRow="1" bandRow="1">
                <a:tableStyleId>{5FD0F851-EC5A-4D38-B0AD-8093EC10F338}</a:tableStyleId>
              </a:tblPr>
              <a:tblGrid>
                <a:gridCol w="4953000"/>
                <a:gridCol w="4953000"/>
              </a:tblGrid>
              <a:tr h="409903">
                <a:tc>
                  <a:txBody>
                    <a:bodyPr/>
                    <a:lstStyle/>
                    <a:p>
                      <a:pPr algn="ctr"/>
                      <a:r>
                        <a:rPr lang="en-US" dirty="0" smtClean="0"/>
                        <a:t>INPUT</a:t>
                      </a:r>
                      <a:endParaRPr lang="en-US" dirty="0"/>
                    </a:p>
                  </a:txBody>
                  <a:tcPr/>
                </a:tc>
                <a:tc>
                  <a:txBody>
                    <a:bodyPr/>
                    <a:lstStyle/>
                    <a:p>
                      <a:pPr algn="ctr"/>
                      <a:r>
                        <a:rPr lang="en-US" dirty="0" smtClean="0"/>
                        <a:t>OUTPUT</a:t>
                      </a:r>
                      <a:endParaRPr lang="en-US" dirty="0"/>
                    </a:p>
                  </a:txBody>
                  <a:tcPr/>
                </a:tc>
              </a:tr>
              <a:tr h="2041635">
                <a:tc>
                  <a:txBody>
                    <a:bodyPr/>
                    <a:lstStyle/>
                    <a:p>
                      <a:endParaRPr lang="en-US" dirty="0"/>
                    </a:p>
                  </a:txBody>
                  <a:tcPr/>
                </a:tc>
                <a:tc>
                  <a:txBody>
                    <a:bodyPr/>
                    <a:lstStyle/>
                    <a:p>
                      <a:endParaRPr lang="en-US" dirty="0"/>
                    </a:p>
                  </a:txBody>
                  <a:tcPr/>
                </a:tc>
              </a:tr>
              <a:tr h="2617076">
                <a:tc>
                  <a:txBody>
                    <a:bodyPr/>
                    <a:lstStyle/>
                    <a:p>
                      <a:endParaRPr lang="en-US" dirty="0"/>
                    </a:p>
                  </a:txBody>
                  <a:tcPr/>
                </a:tc>
                <a:tc>
                  <a:txBody>
                    <a:bodyPr/>
                    <a:lstStyle/>
                    <a:p>
                      <a:endParaRPr lang="en-US" dirty="0"/>
                    </a:p>
                  </a:txBody>
                  <a:tcPr/>
                </a:tc>
              </a:tr>
            </a:tbl>
          </a:graphicData>
        </a:graphic>
      </p:graphicFrame>
      <p:pic>
        <p:nvPicPr>
          <p:cNvPr id="5" name="Picture 4"/>
          <p:cNvPicPr>
            <a:picLocks noChangeAspect="1"/>
          </p:cNvPicPr>
          <p:nvPr/>
        </p:nvPicPr>
        <p:blipFill>
          <a:blip r:embed="rId2"/>
          <a:stretch>
            <a:fillRect/>
          </a:stretch>
        </p:blipFill>
        <p:spPr>
          <a:xfrm>
            <a:off x="2704783" y="1450428"/>
            <a:ext cx="1838314" cy="1838314"/>
          </a:xfrm>
          <a:prstGeom prst="rect">
            <a:avLst/>
          </a:prstGeom>
        </p:spPr>
      </p:pic>
      <p:pic>
        <p:nvPicPr>
          <p:cNvPr id="6" name="Picture 5"/>
          <p:cNvPicPr>
            <a:picLocks noChangeAspect="1"/>
          </p:cNvPicPr>
          <p:nvPr/>
        </p:nvPicPr>
        <p:blipFill>
          <a:blip r:embed="rId3"/>
          <a:stretch>
            <a:fillRect/>
          </a:stretch>
        </p:blipFill>
        <p:spPr>
          <a:xfrm>
            <a:off x="7641031" y="1450428"/>
            <a:ext cx="1838314" cy="1838314"/>
          </a:xfrm>
          <a:prstGeom prst="rect">
            <a:avLst/>
          </a:prstGeom>
        </p:spPr>
      </p:pic>
      <p:pic>
        <p:nvPicPr>
          <p:cNvPr id="7" name="Picture 6"/>
          <p:cNvPicPr>
            <a:picLocks noChangeAspect="1"/>
          </p:cNvPicPr>
          <p:nvPr/>
        </p:nvPicPr>
        <p:blipFill>
          <a:blip r:embed="rId4"/>
          <a:stretch>
            <a:fillRect/>
          </a:stretch>
        </p:blipFill>
        <p:spPr>
          <a:xfrm>
            <a:off x="2175619" y="3614232"/>
            <a:ext cx="2816780" cy="1832753"/>
          </a:xfrm>
          <a:prstGeom prst="rect">
            <a:avLst/>
          </a:prstGeom>
        </p:spPr>
      </p:pic>
      <p:pic>
        <p:nvPicPr>
          <p:cNvPr id="8" name="Picture 7"/>
          <p:cNvPicPr>
            <a:picLocks noChangeAspect="1"/>
          </p:cNvPicPr>
          <p:nvPr/>
        </p:nvPicPr>
        <p:blipFill>
          <a:blip r:embed="rId5"/>
          <a:stretch>
            <a:fillRect/>
          </a:stretch>
        </p:blipFill>
        <p:spPr>
          <a:xfrm>
            <a:off x="7641031" y="3614232"/>
            <a:ext cx="1838314" cy="1838314"/>
          </a:xfrm>
          <a:prstGeom prst="rect">
            <a:avLst/>
          </a:prstGeom>
        </p:spPr>
      </p:pic>
    </p:spTree>
    <p:extLst>
      <p:ext uri="{BB962C8B-B14F-4D97-AF65-F5344CB8AC3E}">
        <p14:creationId xmlns:p14="http://schemas.microsoft.com/office/powerpoint/2010/main" val="667234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353633"/>
            <a:ext cx="9905998" cy="1478570"/>
          </a:xfrm>
        </p:spPr>
        <p:txBody>
          <a:bodyPr/>
          <a:lstStyle/>
          <a:p>
            <a:r>
              <a:rPr lang="en-US" dirty="0" smtClean="0"/>
              <a:t>evaluation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5983955"/>
              </p:ext>
            </p:extLst>
          </p:nvPr>
        </p:nvGraphicFramePr>
        <p:xfrm>
          <a:off x="1141413" y="985345"/>
          <a:ext cx="9906000" cy="5068614"/>
        </p:xfrm>
        <a:graphic>
          <a:graphicData uri="http://schemas.openxmlformats.org/drawingml/2006/table">
            <a:tbl>
              <a:tblPr firstRow="1" bandRow="1">
                <a:tableStyleId>{5FD0F851-EC5A-4D38-B0AD-8093EC10F338}</a:tableStyleId>
              </a:tblPr>
              <a:tblGrid>
                <a:gridCol w="4953000"/>
                <a:gridCol w="4953000"/>
              </a:tblGrid>
              <a:tr h="409903">
                <a:tc>
                  <a:txBody>
                    <a:bodyPr/>
                    <a:lstStyle/>
                    <a:p>
                      <a:pPr algn="ctr"/>
                      <a:r>
                        <a:rPr lang="en-US" dirty="0" smtClean="0"/>
                        <a:t>INPUT</a:t>
                      </a:r>
                      <a:endParaRPr lang="en-US" dirty="0"/>
                    </a:p>
                  </a:txBody>
                  <a:tcPr/>
                </a:tc>
                <a:tc>
                  <a:txBody>
                    <a:bodyPr/>
                    <a:lstStyle/>
                    <a:p>
                      <a:pPr algn="ctr"/>
                      <a:r>
                        <a:rPr lang="en-US" dirty="0" smtClean="0"/>
                        <a:t>OUTPUT</a:t>
                      </a:r>
                      <a:endParaRPr lang="en-US" dirty="0"/>
                    </a:p>
                  </a:txBody>
                  <a:tcPr/>
                </a:tc>
              </a:tr>
              <a:tr h="2041635">
                <a:tc>
                  <a:txBody>
                    <a:bodyPr/>
                    <a:lstStyle/>
                    <a:p>
                      <a:endParaRPr lang="en-US" dirty="0"/>
                    </a:p>
                  </a:txBody>
                  <a:tcPr/>
                </a:tc>
                <a:tc>
                  <a:txBody>
                    <a:bodyPr/>
                    <a:lstStyle/>
                    <a:p>
                      <a:endParaRPr lang="en-US" dirty="0"/>
                    </a:p>
                  </a:txBody>
                  <a:tcPr/>
                </a:tc>
              </a:tr>
              <a:tr h="2617076">
                <a:tc>
                  <a:txBody>
                    <a:bodyPr/>
                    <a:lstStyle/>
                    <a:p>
                      <a:endParaRPr lang="en-US" dirty="0"/>
                    </a:p>
                  </a:txBody>
                  <a:tcPr/>
                </a:tc>
                <a:tc>
                  <a:txBody>
                    <a:bodyPr/>
                    <a:lstStyle/>
                    <a:p>
                      <a:endParaRPr lang="en-US" dirty="0"/>
                    </a:p>
                  </a:txBody>
                  <a:tcPr/>
                </a:tc>
              </a:tr>
            </a:tbl>
          </a:graphicData>
        </a:graphic>
      </p:graphicFrame>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1031" y="1450428"/>
            <a:ext cx="1838314" cy="1838314"/>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1031" y="3710152"/>
            <a:ext cx="1838314" cy="183831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1351" y="3710152"/>
            <a:ext cx="3112489" cy="1838314"/>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67148" y="1450428"/>
            <a:ext cx="1769291" cy="1838314"/>
          </a:xfrm>
          <a:prstGeom prst="rect">
            <a:avLst/>
          </a:prstGeom>
        </p:spPr>
      </p:pic>
    </p:spTree>
    <p:extLst>
      <p:ext uri="{BB962C8B-B14F-4D97-AF65-F5344CB8AC3E}">
        <p14:creationId xmlns:p14="http://schemas.microsoft.com/office/powerpoint/2010/main" val="2663167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70941"/>
            <a:ext cx="9905998" cy="1478570"/>
          </a:xfrm>
        </p:spPr>
        <p:txBody>
          <a:bodyPr/>
          <a:lstStyle/>
          <a:p>
            <a:r>
              <a:rPr lang="en-US" dirty="0" smtClean="0"/>
              <a:t>Evaluation</a:t>
            </a:r>
            <a:endParaRPr lang="en-US" dirty="0"/>
          </a:p>
        </p:txBody>
      </p:sp>
      <p:sp>
        <p:nvSpPr>
          <p:cNvPr id="3" name="Content Placeholder 2"/>
          <p:cNvSpPr>
            <a:spLocks noGrp="1"/>
          </p:cNvSpPr>
          <p:nvPr>
            <p:ph idx="1"/>
          </p:nvPr>
        </p:nvSpPr>
        <p:spPr>
          <a:xfrm>
            <a:off x="1141411" y="1011894"/>
            <a:ext cx="10398948" cy="3541714"/>
          </a:xfrm>
        </p:spPr>
        <p:txBody>
          <a:bodyPr>
            <a:normAutofit/>
          </a:bodyPr>
          <a:lstStyle/>
          <a:p>
            <a:r>
              <a:rPr lang="en-US" sz="2000" dirty="0">
                <a:latin typeface="Calibri" panose="020F0502020204030204" pitchFamily="34" charset="0"/>
                <a:cs typeface="Calibri" panose="020F0502020204030204" pitchFamily="34" charset="0"/>
              </a:rPr>
              <a:t>MSE loss or accuracy don’t correctly represent </a:t>
            </a:r>
            <a:r>
              <a:rPr lang="en-US" sz="2000" dirty="0">
                <a:latin typeface="Calibri" panose="020F0502020204030204" pitchFamily="34" charset="0"/>
                <a:cs typeface="Calibri" panose="020F0502020204030204" pitchFamily="34" charset="0"/>
              </a:rPr>
              <a:t>the </a:t>
            </a:r>
            <a:r>
              <a:rPr lang="en-US" sz="2000" dirty="0">
                <a:latin typeface="Calibri" panose="020F0502020204030204" pitchFamily="34" charset="0"/>
                <a:cs typeface="Calibri" panose="020F0502020204030204" pitchFamily="34" charset="0"/>
              </a:rPr>
              <a:t>aesthetic satisfaction </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This model performs remarkably well with foliage, skies and grass.</a:t>
            </a:r>
          </a:p>
          <a:p>
            <a:r>
              <a:rPr lang="en-US" sz="2000" dirty="0">
                <a:latin typeface="Calibri" panose="020F0502020204030204" pitchFamily="34" charset="0"/>
                <a:cs typeface="Calibri" panose="020F0502020204030204" pitchFamily="34" charset="0"/>
              </a:rPr>
              <a:t>As it tends to generalize, object with multi color pallets came out unsaturated</a:t>
            </a:r>
          </a:p>
          <a:p>
            <a:r>
              <a:rPr lang="en-US" sz="2000" dirty="0">
                <a:latin typeface="Calibri" panose="020F0502020204030204" pitchFamily="34" charset="0"/>
                <a:cs typeface="Calibri" panose="020F0502020204030204" pitchFamily="34" charset="0"/>
              </a:rPr>
              <a:t> This model struggles with human skin, most picture with human become Sepia</a:t>
            </a:r>
          </a:p>
          <a:p>
            <a:r>
              <a:rPr lang="en-US" sz="2000" dirty="0">
                <a:latin typeface="Calibri" panose="020F0502020204030204" pitchFamily="34" charset="0"/>
                <a:cs typeface="Calibri" panose="020F0502020204030204" pitchFamily="34" charset="0"/>
              </a:rPr>
              <a:t>Though aesthetically outputs are pleasing, many differs from original </a:t>
            </a:r>
            <a:r>
              <a:rPr lang="en-US" sz="2000" dirty="0">
                <a:latin typeface="Calibri" panose="020F0502020204030204" pitchFamily="34" charset="0"/>
                <a:cs typeface="Calibri" panose="020F0502020204030204" pitchFamily="34" charset="0"/>
              </a:rPr>
              <a:t>tonality</a:t>
            </a:r>
          </a:p>
        </p:txBody>
      </p:sp>
    </p:spTree>
    <p:extLst>
      <p:ext uri="{BB962C8B-B14F-4D97-AF65-F5344CB8AC3E}">
        <p14:creationId xmlns:p14="http://schemas.microsoft.com/office/powerpoint/2010/main" val="3410494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236" y="0"/>
            <a:ext cx="9905998" cy="1478570"/>
          </a:xfrm>
        </p:spPr>
        <p:txBody>
          <a:bodyPr/>
          <a:lstStyle/>
          <a:p>
            <a:r>
              <a:rPr lang="en-US" dirty="0" smtClean="0"/>
              <a:t>Conclusion:</a:t>
            </a:r>
            <a:endParaRPr lang="en-US" dirty="0"/>
          </a:p>
        </p:txBody>
      </p:sp>
      <p:sp>
        <p:nvSpPr>
          <p:cNvPr id="3" name="Content Placeholder 2"/>
          <p:cNvSpPr>
            <a:spLocks noGrp="1"/>
          </p:cNvSpPr>
          <p:nvPr>
            <p:ph idx="1"/>
          </p:nvPr>
        </p:nvSpPr>
        <p:spPr>
          <a:xfrm>
            <a:off x="999523" y="1303556"/>
            <a:ext cx="9905999" cy="3541714"/>
          </a:xfrm>
        </p:spPr>
        <p:txBody>
          <a:bodyPr>
            <a:normAutofit/>
          </a:bodyPr>
          <a:lstStyle/>
          <a:p>
            <a:pPr marL="0" indent="0">
              <a:buNone/>
            </a:pPr>
            <a:r>
              <a:rPr lang="en-US" sz="2000" dirty="0">
                <a:latin typeface="Calibri" panose="020F0502020204030204" pitchFamily="34" charset="0"/>
                <a:cs typeface="Calibri" panose="020F0502020204030204" pitchFamily="34" charset="0"/>
              </a:rPr>
              <a:t>Though our model performs well with simple landscape, the colors are subdued and under saturated. More advanced model as such fusion of two CNN network at Encoder side might yield better results. </a:t>
            </a:r>
          </a:p>
          <a:p>
            <a:pPr marL="0" indent="0">
              <a:buNone/>
            </a:pPr>
            <a:r>
              <a:rPr lang="en-US" sz="2000" dirty="0">
                <a:latin typeface="Calibri" panose="020F0502020204030204" pitchFamily="34" charset="0"/>
                <a:cs typeface="Calibri" panose="020F0502020204030204" pitchFamily="34" charset="0"/>
              </a:rPr>
              <a:t>Many post processing schemes such as total variation minimization and conditional random fields can make output more pleasing to look at.</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8478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81607"/>
            <a:ext cx="9905998" cy="1478570"/>
          </a:xfrm>
        </p:spPr>
        <p:txBody>
          <a:bodyPr/>
          <a:lstStyle/>
          <a:p>
            <a:r>
              <a:rPr lang="en-US" dirty="0" smtClean="0"/>
              <a:t>References used:</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49579768"/>
              </p:ext>
            </p:extLst>
          </p:nvPr>
        </p:nvGraphicFramePr>
        <p:xfrm>
          <a:off x="1141413" y="1174531"/>
          <a:ext cx="9906000" cy="1831874"/>
        </p:xfrm>
        <a:graphic>
          <a:graphicData uri="http://schemas.openxmlformats.org/drawingml/2006/table">
            <a:tbl>
              <a:tblPr firstRow="1" firstCol="1" bandRow="1">
                <a:tableStyleId>{2D5ABB26-0587-4C30-8999-92F81FD0307C}</a:tableStyleId>
              </a:tblPr>
              <a:tblGrid>
                <a:gridCol w="304061"/>
                <a:gridCol w="9601939"/>
              </a:tblGrid>
              <a:tr h="252248">
                <a:tc>
                  <a:txBody>
                    <a:bodyPr/>
                    <a:lstStyle/>
                    <a:p>
                      <a:pPr marR="0" indent="-6350" algn="l">
                        <a:lnSpc>
                          <a:spcPct val="102000"/>
                        </a:lnSpc>
                        <a:spcBef>
                          <a:spcPts val="0"/>
                        </a:spcBef>
                        <a:spcAft>
                          <a:spcPts val="730"/>
                        </a:spcAft>
                      </a:pPr>
                      <a:r>
                        <a:rPr lang="en-US" sz="1200" dirty="0">
                          <a:effectLst/>
                        </a:rPr>
                        <a:t>[1] </a:t>
                      </a:r>
                      <a:endPar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tc>
                <a:tc>
                  <a:txBody>
                    <a:bodyPr/>
                    <a:lstStyle/>
                    <a:p>
                      <a:pPr marR="0" indent="-6350" algn="l">
                        <a:lnSpc>
                          <a:spcPct val="102000"/>
                        </a:lnSpc>
                        <a:spcBef>
                          <a:spcPts val="0"/>
                        </a:spcBef>
                        <a:spcAft>
                          <a:spcPts val="730"/>
                        </a:spcAft>
                      </a:pPr>
                      <a:r>
                        <a:rPr lang="en-US" sz="1200" dirty="0">
                          <a:effectLst/>
                        </a:rPr>
                        <a:t>P. A. R. G. a. J. M. B. </a:t>
                      </a:r>
                      <a:r>
                        <a:rPr lang="en-US" sz="1200" dirty="0" err="1">
                          <a:effectLst/>
                        </a:rPr>
                        <a:t>Hariharan</a:t>
                      </a:r>
                      <a:r>
                        <a:rPr lang="en-US" sz="1200" dirty="0">
                          <a:effectLst/>
                        </a:rPr>
                        <a:t>, "Hyper columns for object segmentation and fine-grained localization".</a:t>
                      </a:r>
                      <a:endPar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tc>
              </a:tr>
              <a:tr h="0">
                <a:tc>
                  <a:txBody>
                    <a:bodyPr/>
                    <a:lstStyle/>
                    <a:p>
                      <a:pPr marR="0" indent="-6350" algn="l">
                        <a:lnSpc>
                          <a:spcPct val="102000"/>
                        </a:lnSpc>
                        <a:spcBef>
                          <a:spcPts val="0"/>
                        </a:spcBef>
                        <a:spcAft>
                          <a:spcPts val="730"/>
                        </a:spcAft>
                      </a:pPr>
                      <a:r>
                        <a:rPr lang="en-US" sz="1200">
                          <a:effectLst/>
                        </a:rPr>
                        <a:t>[2] </a:t>
                      </a:r>
                      <a:endPar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tc>
                <a:tc>
                  <a:txBody>
                    <a:bodyPr/>
                    <a:lstStyle/>
                    <a:p>
                      <a:pPr marR="0" indent="-6350" algn="l">
                        <a:lnSpc>
                          <a:spcPct val="102000"/>
                        </a:lnSpc>
                        <a:spcBef>
                          <a:spcPts val="0"/>
                        </a:spcBef>
                        <a:spcAft>
                          <a:spcPts val="730"/>
                        </a:spcAft>
                      </a:pPr>
                      <a:r>
                        <a:rPr lang="en-US" sz="1200">
                          <a:effectLst/>
                        </a:rPr>
                        <a:t>X. G. a. Y. Bengio, Understanding the difficulty of training deep feedforward neural networks. In International conference on artificial intelligence and statistics. </a:t>
                      </a:r>
                      <a:endPar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tc>
              </a:tr>
              <a:tr h="0">
                <a:tc>
                  <a:txBody>
                    <a:bodyPr/>
                    <a:lstStyle/>
                    <a:p>
                      <a:pPr marR="0" indent="-6350" algn="l">
                        <a:lnSpc>
                          <a:spcPct val="102000"/>
                        </a:lnSpc>
                        <a:spcBef>
                          <a:spcPts val="0"/>
                        </a:spcBef>
                        <a:spcAft>
                          <a:spcPts val="730"/>
                        </a:spcAft>
                      </a:pPr>
                      <a:r>
                        <a:rPr lang="en-US" sz="1200">
                          <a:effectLst/>
                        </a:rPr>
                        <a:t>[3] </a:t>
                      </a:r>
                      <a:endPar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tc>
                <a:tc>
                  <a:txBody>
                    <a:bodyPr/>
                    <a:lstStyle/>
                    <a:p>
                      <a:pPr marR="0" indent="-6350" algn="l">
                        <a:lnSpc>
                          <a:spcPct val="102000"/>
                        </a:lnSpc>
                        <a:spcBef>
                          <a:spcPts val="0"/>
                        </a:spcBef>
                        <a:spcAft>
                          <a:spcPts val="730"/>
                        </a:spcAft>
                      </a:pPr>
                      <a:r>
                        <a:rPr lang="en-US" sz="1200">
                          <a:effectLst/>
                        </a:rPr>
                        <a:t>X. Z. S. R. a. J. S. K. He, "Deep residual learning for image recognition".</a:t>
                      </a:r>
                      <a:endPar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tc>
              </a:tr>
              <a:tr h="0">
                <a:tc>
                  <a:txBody>
                    <a:bodyPr/>
                    <a:lstStyle/>
                    <a:p>
                      <a:pPr marR="0" indent="-6350" algn="l">
                        <a:lnSpc>
                          <a:spcPct val="102000"/>
                        </a:lnSpc>
                        <a:spcBef>
                          <a:spcPts val="0"/>
                        </a:spcBef>
                        <a:spcAft>
                          <a:spcPts val="730"/>
                        </a:spcAft>
                      </a:pPr>
                      <a:r>
                        <a:rPr lang="en-US" sz="1200">
                          <a:effectLst/>
                        </a:rPr>
                        <a:t>[4] </a:t>
                      </a:r>
                      <a:endPar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tc>
                <a:tc>
                  <a:txBody>
                    <a:bodyPr/>
                    <a:lstStyle/>
                    <a:p>
                      <a:pPr marR="0" indent="-6350" algn="l">
                        <a:lnSpc>
                          <a:spcPct val="102000"/>
                        </a:lnSpc>
                        <a:spcBef>
                          <a:spcPts val="0"/>
                        </a:spcBef>
                        <a:spcAft>
                          <a:spcPts val="730"/>
                        </a:spcAft>
                      </a:pPr>
                      <a:r>
                        <a:rPr lang="en-US" sz="1200">
                          <a:effectLst/>
                        </a:rPr>
                        <a:t>[Online]. Available: https://towardsdatascience.com/applied-deep-learning-part-4-convolutional-neural-networks-584bc134c1e2.</a:t>
                      </a:r>
                      <a:endPar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tc>
              </a:tr>
              <a:tr h="0">
                <a:tc>
                  <a:txBody>
                    <a:bodyPr/>
                    <a:lstStyle/>
                    <a:p>
                      <a:pPr marR="0" indent="-6350" algn="l">
                        <a:lnSpc>
                          <a:spcPct val="102000"/>
                        </a:lnSpc>
                        <a:spcBef>
                          <a:spcPts val="0"/>
                        </a:spcBef>
                        <a:spcAft>
                          <a:spcPts val="730"/>
                        </a:spcAft>
                      </a:pPr>
                      <a:r>
                        <a:rPr lang="en-US" sz="1200">
                          <a:effectLst/>
                        </a:rPr>
                        <a:t>[5] </a:t>
                      </a:r>
                      <a:endPar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tc>
                <a:tc>
                  <a:txBody>
                    <a:bodyPr/>
                    <a:lstStyle/>
                    <a:p>
                      <a:pPr marR="0" indent="-6350" algn="l">
                        <a:lnSpc>
                          <a:spcPct val="102000"/>
                        </a:lnSpc>
                        <a:spcBef>
                          <a:spcPts val="0"/>
                        </a:spcBef>
                        <a:spcAft>
                          <a:spcPts val="730"/>
                        </a:spcAft>
                      </a:pPr>
                      <a:r>
                        <a:rPr lang="en-US" sz="1200">
                          <a:effectLst/>
                        </a:rPr>
                        <a:t>[Online]. Available: https://towardsdatascience.com/applied-deep-learning-part-3-autoencoders-1c083af4d798.</a:t>
                      </a:r>
                      <a:endPar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tc>
              </a:tr>
              <a:tr h="0">
                <a:tc>
                  <a:txBody>
                    <a:bodyPr/>
                    <a:lstStyle/>
                    <a:p>
                      <a:pPr marR="0" indent="-6350" algn="l">
                        <a:lnSpc>
                          <a:spcPct val="102000"/>
                        </a:lnSpc>
                        <a:spcBef>
                          <a:spcPts val="0"/>
                        </a:spcBef>
                        <a:spcAft>
                          <a:spcPts val="730"/>
                        </a:spcAft>
                      </a:pPr>
                      <a:r>
                        <a:rPr lang="en-US" sz="1200">
                          <a:effectLst/>
                        </a:rPr>
                        <a:t>[6] </a:t>
                      </a:r>
                      <a:endPar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tc>
                <a:tc>
                  <a:txBody>
                    <a:bodyPr/>
                    <a:lstStyle/>
                    <a:p>
                      <a:pPr marR="0" indent="-6350" algn="l">
                        <a:lnSpc>
                          <a:spcPct val="102000"/>
                        </a:lnSpc>
                        <a:spcBef>
                          <a:spcPts val="0"/>
                        </a:spcBef>
                        <a:spcAft>
                          <a:spcPts val="730"/>
                        </a:spcAft>
                      </a:pPr>
                      <a:r>
                        <a:rPr lang="en-US" sz="1200">
                          <a:effectLst/>
                        </a:rPr>
                        <a:t>P. I. A. A. E. Richard Zhang, "Colorful Image Colorization". </a:t>
                      </a:r>
                      <a:endPar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tc>
              </a:tr>
              <a:tr h="0">
                <a:tc>
                  <a:txBody>
                    <a:bodyPr/>
                    <a:lstStyle/>
                    <a:p>
                      <a:pPr marR="0" indent="-6350" algn="l">
                        <a:lnSpc>
                          <a:spcPct val="102000"/>
                        </a:lnSpc>
                        <a:spcBef>
                          <a:spcPts val="0"/>
                        </a:spcBef>
                        <a:spcAft>
                          <a:spcPts val="730"/>
                        </a:spcAft>
                      </a:pPr>
                      <a:r>
                        <a:rPr lang="en-US" sz="1200">
                          <a:effectLst/>
                        </a:rPr>
                        <a:t>[7] </a:t>
                      </a:r>
                      <a:endPar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tc>
                <a:tc>
                  <a:txBody>
                    <a:bodyPr/>
                    <a:lstStyle/>
                    <a:p>
                      <a:pPr marR="0" indent="-6350" algn="l">
                        <a:lnSpc>
                          <a:spcPct val="102000"/>
                        </a:lnSpc>
                        <a:spcBef>
                          <a:spcPts val="0"/>
                        </a:spcBef>
                        <a:spcAft>
                          <a:spcPts val="730"/>
                        </a:spcAft>
                      </a:pPr>
                      <a:r>
                        <a:rPr lang="en-US" sz="1200">
                          <a:effectLst/>
                        </a:rPr>
                        <a:t>J. H. a. Y. Zhou, "Image Colorization with Deep Convolutional Neural Networks," IEEE.</a:t>
                      </a:r>
                      <a:endPar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tc>
              </a:tr>
              <a:tr h="0">
                <a:tc>
                  <a:txBody>
                    <a:bodyPr/>
                    <a:lstStyle/>
                    <a:p>
                      <a:pPr marR="0" indent="-6350" algn="l">
                        <a:lnSpc>
                          <a:spcPct val="102000"/>
                        </a:lnSpc>
                        <a:spcBef>
                          <a:spcPts val="0"/>
                        </a:spcBef>
                        <a:spcAft>
                          <a:spcPts val="730"/>
                        </a:spcAft>
                      </a:pPr>
                      <a:r>
                        <a:rPr lang="en-US" sz="1200">
                          <a:effectLst/>
                        </a:rPr>
                        <a:t>[8] </a:t>
                      </a:r>
                      <a:endPar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tc>
                <a:tc>
                  <a:txBody>
                    <a:bodyPr/>
                    <a:lstStyle/>
                    <a:p>
                      <a:pPr marR="0" indent="-6350" algn="l">
                        <a:lnSpc>
                          <a:spcPct val="102000"/>
                        </a:lnSpc>
                        <a:spcBef>
                          <a:spcPts val="0"/>
                        </a:spcBef>
                        <a:spcAft>
                          <a:spcPts val="730"/>
                        </a:spcAft>
                      </a:pPr>
                      <a:r>
                        <a:rPr lang="en-US" sz="1200" dirty="0">
                          <a:effectLst/>
                        </a:rPr>
                        <a:t>S. </a:t>
                      </a:r>
                      <a:r>
                        <a:rPr lang="en-US" sz="1200" dirty="0" err="1">
                          <a:effectLst/>
                        </a:rPr>
                        <a:t>Saha</a:t>
                      </a:r>
                      <a:r>
                        <a:rPr lang="en-US" sz="1200" dirty="0">
                          <a:effectLst/>
                        </a:rPr>
                        <a:t>, "A Comprehensive Guide to Convolutional Neural Networks". </a:t>
                      </a:r>
                      <a:endPar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tc>
              </a:tr>
            </a:tbl>
          </a:graphicData>
        </a:graphic>
      </p:graphicFrame>
    </p:spTree>
    <p:extLst>
      <p:ext uri="{BB962C8B-B14F-4D97-AF65-F5344CB8AC3E}">
        <p14:creationId xmlns:p14="http://schemas.microsoft.com/office/powerpoint/2010/main" val="2378386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6187" y="-314932"/>
            <a:ext cx="9801224" cy="1478570"/>
          </a:xfrm>
        </p:spPr>
        <p:txBody>
          <a:bodyPr/>
          <a:lstStyle/>
          <a:p>
            <a:r>
              <a:rPr lang="en-US" dirty="0" smtClean="0"/>
              <a:t>Objective:</a:t>
            </a:r>
            <a:endParaRPr lang="en-US" dirty="0"/>
          </a:p>
        </p:txBody>
      </p:sp>
      <p:sp>
        <p:nvSpPr>
          <p:cNvPr id="3" name="Content Placeholder 2"/>
          <p:cNvSpPr>
            <a:spLocks noGrp="1"/>
          </p:cNvSpPr>
          <p:nvPr>
            <p:ph idx="1"/>
          </p:nvPr>
        </p:nvSpPr>
        <p:spPr>
          <a:xfrm>
            <a:off x="1246187" y="754062"/>
            <a:ext cx="10065952" cy="3541714"/>
          </a:xfrm>
        </p:spPr>
        <p:txBody>
          <a:bodyPr>
            <a:normAutofit/>
          </a:bodyPr>
          <a:lstStyle/>
          <a:p>
            <a:pPr marL="0" indent="0">
              <a:buNone/>
            </a:pPr>
            <a:r>
              <a:rPr lang="en-US" sz="2000" dirty="0">
                <a:latin typeface="Calibri" panose="020F0502020204030204" pitchFamily="34" charset="0"/>
                <a:cs typeface="Calibri" panose="020F0502020204030204" pitchFamily="34" charset="0"/>
              </a:rPr>
              <a:t>Taking a Black and white image as input </a:t>
            </a:r>
            <a:r>
              <a:rPr lang="en-US" sz="2000" dirty="0" smtClean="0">
                <a:latin typeface="Calibri" panose="020F0502020204030204" pitchFamily="34" charset="0"/>
                <a:cs typeface="Calibri" panose="020F0502020204030204" pitchFamily="34" charset="0"/>
              </a:rPr>
              <a:t>produce </a:t>
            </a:r>
            <a:r>
              <a:rPr lang="en-US" sz="2000" dirty="0">
                <a:latin typeface="Calibri" panose="020F0502020204030204" pitchFamily="34" charset="0"/>
                <a:cs typeface="Calibri" panose="020F0502020204030204" pitchFamily="34" charset="0"/>
              </a:rPr>
              <a:t>a colorized image that represents the semantic colors and tones of the input using the </a:t>
            </a:r>
            <a:r>
              <a:rPr lang="en-US" sz="2000" dirty="0" smtClean="0">
                <a:latin typeface="Calibri" panose="020F0502020204030204" pitchFamily="34" charset="0"/>
                <a:cs typeface="Calibri" panose="020F0502020204030204" pitchFamily="34" charset="0"/>
              </a:rPr>
              <a:t>Convolutional Neural Network model.</a:t>
            </a:r>
          </a:p>
          <a:p>
            <a:pPr marL="0" indent="0">
              <a:buNone/>
            </a:pPr>
            <a:r>
              <a:rPr lang="en-US" sz="3600" cap="all" dirty="0">
                <a:latin typeface="+mj-lt"/>
                <a:ea typeface="+mj-ea"/>
                <a:cs typeface="+mj-cs"/>
              </a:rPr>
              <a:t>Image and Colorization</a:t>
            </a:r>
            <a:r>
              <a:rPr lang="en-US" sz="3600" cap="all" dirty="0" smtClean="0">
                <a:latin typeface="+mj-lt"/>
                <a:ea typeface="+mj-ea"/>
                <a:cs typeface="+mj-cs"/>
              </a:rPr>
              <a:t>:</a:t>
            </a:r>
          </a:p>
          <a:p>
            <a:pPr marL="0" indent="0">
              <a:buNone/>
            </a:pPr>
            <a:r>
              <a:rPr lang="en-US" sz="2000" dirty="0" smtClean="0">
                <a:latin typeface="Calibri" panose="020F0502020204030204" pitchFamily="34" charset="0"/>
                <a:ea typeface="+mj-ea"/>
                <a:cs typeface="Calibri" panose="020F0502020204030204" pitchFamily="34" charset="0"/>
              </a:rPr>
              <a:t>Images are represented with different color spaces in Digital formats like RGB,HSV,CMYK. Color </a:t>
            </a:r>
            <a:r>
              <a:rPr lang="en-US" sz="2000" dirty="0" smtClean="0">
                <a:latin typeface="Calibri" panose="020F0502020204030204" pitchFamily="34" charset="0"/>
                <a:ea typeface="+mj-ea"/>
                <a:cs typeface="Calibri" panose="020F0502020204030204" pitchFamily="34" charset="0"/>
              </a:rPr>
              <a:t>image is stored as 3D Array.</a:t>
            </a:r>
            <a:r>
              <a:rPr lang="en-US" sz="2000" dirty="0" smtClean="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We use LAB space in our </a:t>
            </a:r>
            <a:r>
              <a:rPr lang="en-US" sz="2000" dirty="0" smtClean="0">
                <a:latin typeface="Calibri" panose="020F0502020204030204" pitchFamily="34" charset="0"/>
                <a:cs typeface="Calibri" panose="020F0502020204030204" pitchFamily="34" charset="0"/>
              </a:rPr>
              <a:t>implementation. </a:t>
            </a:r>
            <a:r>
              <a:rPr lang="en-US" sz="2000" dirty="0" smtClean="0">
                <a:latin typeface="Calibri" panose="020F0502020204030204" pitchFamily="34" charset="0"/>
                <a:ea typeface="+mj-ea"/>
                <a:cs typeface="Calibri" panose="020F0502020204030204" pitchFamily="34" charset="0"/>
              </a:rPr>
              <a:t>LAB </a:t>
            </a:r>
            <a:r>
              <a:rPr lang="en-US" sz="2000" dirty="0" smtClean="0">
                <a:latin typeface="Calibri" panose="020F0502020204030204" pitchFamily="34" charset="0"/>
                <a:ea typeface="+mj-ea"/>
                <a:cs typeface="Calibri" panose="020F0502020204030204" pitchFamily="34" charset="0"/>
              </a:rPr>
              <a:t>expresses </a:t>
            </a:r>
            <a:r>
              <a:rPr lang="en-US" sz="2000" dirty="0">
                <a:latin typeface="Calibri" panose="020F0502020204030204" pitchFamily="34" charset="0"/>
                <a:ea typeface="+mj-ea"/>
                <a:cs typeface="Calibri" panose="020F0502020204030204" pitchFamily="34" charset="0"/>
              </a:rPr>
              <a:t>color as three values: </a:t>
            </a:r>
            <a:r>
              <a:rPr lang="en-US" sz="2000" dirty="0" smtClean="0">
                <a:latin typeface="Calibri" panose="020F0502020204030204" pitchFamily="34" charset="0"/>
                <a:ea typeface="+mj-ea"/>
                <a:cs typeface="Calibri" panose="020F0502020204030204" pitchFamily="34" charset="0"/>
              </a:rPr>
              <a:t>L for black and white, </a:t>
            </a:r>
            <a:r>
              <a:rPr lang="en-US" sz="2000" dirty="0" smtClean="0">
                <a:latin typeface="Calibri" panose="020F0502020204030204" pitchFamily="34" charset="0"/>
                <a:ea typeface="+mj-ea"/>
                <a:cs typeface="Calibri" panose="020F0502020204030204" pitchFamily="34" charset="0"/>
              </a:rPr>
              <a:t>A </a:t>
            </a:r>
            <a:r>
              <a:rPr lang="en-US" sz="2000" dirty="0" smtClean="0">
                <a:latin typeface="Calibri" panose="020F0502020204030204" pitchFamily="34" charset="0"/>
                <a:ea typeface="+mj-ea"/>
                <a:cs typeface="Calibri" panose="020F0502020204030204" pitchFamily="34" charset="0"/>
              </a:rPr>
              <a:t>for  </a:t>
            </a:r>
            <a:r>
              <a:rPr lang="en-US" sz="2000" dirty="0">
                <a:latin typeface="Calibri" panose="020F0502020204030204" pitchFamily="34" charset="0"/>
                <a:ea typeface="+mj-ea"/>
                <a:cs typeface="Calibri" panose="020F0502020204030204" pitchFamily="34" charset="0"/>
              </a:rPr>
              <a:t>green (−) to red (+), and </a:t>
            </a:r>
            <a:r>
              <a:rPr lang="en-US" sz="2000" dirty="0" smtClean="0">
                <a:latin typeface="Calibri" panose="020F0502020204030204" pitchFamily="34" charset="0"/>
                <a:ea typeface="+mj-ea"/>
                <a:cs typeface="Calibri" panose="020F0502020204030204" pitchFamily="34" charset="0"/>
              </a:rPr>
              <a:t>B for </a:t>
            </a:r>
            <a:r>
              <a:rPr lang="en-US" sz="2000" dirty="0">
                <a:latin typeface="Calibri" panose="020F0502020204030204" pitchFamily="34" charset="0"/>
                <a:ea typeface="+mj-ea"/>
                <a:cs typeface="Calibri" panose="020F0502020204030204" pitchFamily="34" charset="0"/>
              </a:rPr>
              <a:t>blue (−) to </a:t>
            </a:r>
            <a:r>
              <a:rPr lang="en-US" sz="2000" dirty="0" smtClean="0">
                <a:latin typeface="Calibri" panose="020F0502020204030204" pitchFamily="34" charset="0"/>
                <a:ea typeface="+mj-ea"/>
                <a:cs typeface="Calibri" panose="020F0502020204030204" pitchFamily="34" charset="0"/>
              </a:rPr>
              <a:t>yellow(+). </a:t>
            </a:r>
            <a:endParaRPr lang="en-US" sz="2000" dirty="0"/>
          </a:p>
        </p:txBody>
      </p:sp>
      <p:pic>
        <p:nvPicPr>
          <p:cNvPr id="5" name="Picture 4"/>
          <p:cNvPicPr>
            <a:picLocks noChangeAspect="1"/>
          </p:cNvPicPr>
          <p:nvPr/>
        </p:nvPicPr>
        <p:blipFill>
          <a:blip r:embed="rId3"/>
          <a:stretch>
            <a:fillRect/>
          </a:stretch>
        </p:blipFill>
        <p:spPr>
          <a:xfrm>
            <a:off x="1141413" y="3802775"/>
            <a:ext cx="6205385" cy="270986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6751" y="3802775"/>
            <a:ext cx="3805388" cy="2767555"/>
          </a:xfrm>
          <a:prstGeom prst="rect">
            <a:avLst/>
          </a:prstGeom>
        </p:spPr>
      </p:pic>
    </p:spTree>
    <p:extLst>
      <p:ext uri="{BB962C8B-B14F-4D97-AF65-F5344CB8AC3E}">
        <p14:creationId xmlns:p14="http://schemas.microsoft.com/office/powerpoint/2010/main" val="2521216791"/>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014" y="-274836"/>
            <a:ext cx="9905998" cy="1478570"/>
          </a:xfrm>
        </p:spPr>
        <p:txBody>
          <a:bodyPr/>
          <a:lstStyle/>
          <a:p>
            <a:r>
              <a:rPr lang="en-US" dirty="0" smtClean="0"/>
              <a:t>Why </a:t>
            </a:r>
            <a:r>
              <a:rPr lang="en-US" dirty="0" err="1" smtClean="0"/>
              <a:t>cnn</a:t>
            </a:r>
            <a:r>
              <a:rPr lang="en-US" dirty="0" smtClean="0"/>
              <a:t>, </a:t>
            </a:r>
            <a:r>
              <a:rPr lang="en-US" dirty="0" smtClean="0"/>
              <a:t>not Forward feed is preferred?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1492" y="1203735"/>
            <a:ext cx="3925671" cy="3242142"/>
          </a:xfrm>
          <a:prstGeom prst="rect">
            <a:avLst/>
          </a:prstGeom>
        </p:spPr>
      </p:pic>
      <p:sp>
        <p:nvSpPr>
          <p:cNvPr id="5" name="TextBox 4"/>
          <p:cNvSpPr txBox="1"/>
          <p:nvPr/>
        </p:nvSpPr>
        <p:spPr>
          <a:xfrm>
            <a:off x="1104014" y="1203734"/>
            <a:ext cx="6873338" cy="3447098"/>
          </a:xfrm>
          <a:prstGeom prst="rect">
            <a:avLst/>
          </a:prstGeom>
          <a:noFill/>
        </p:spPr>
        <p:txBody>
          <a:bodyPr wrap="square" rtlCol="0">
            <a:spAutoFit/>
          </a:bodyPr>
          <a:lstStyle/>
          <a:p>
            <a:pPr marL="342900" indent="-342900">
              <a:lnSpc>
                <a:spcPct val="200000"/>
              </a:lnSpc>
              <a:buFont typeface="Wingdings" panose="05000000000000000000" pitchFamily="2" charset="2"/>
              <a:buChar char="v"/>
            </a:pPr>
            <a:r>
              <a:rPr lang="en-US" sz="2000" dirty="0" smtClean="0">
                <a:latin typeface="Calibri" panose="020F0502020204030204" pitchFamily="34" charset="0"/>
                <a:cs typeface="Calibri" panose="020F0502020204030204" pitchFamily="34" charset="0"/>
              </a:rPr>
              <a:t>Gives better accuracy compared to forward feed networks</a:t>
            </a:r>
          </a:p>
          <a:p>
            <a:pPr marL="342900" indent="-342900">
              <a:lnSpc>
                <a:spcPct val="200000"/>
              </a:lnSpc>
              <a:buFont typeface="Wingdings" panose="05000000000000000000" pitchFamily="2" charset="2"/>
              <a:buChar char="v"/>
            </a:pPr>
            <a:r>
              <a:rPr lang="en-US" sz="2000" dirty="0" smtClean="0">
                <a:latin typeface="Calibri" panose="020F0502020204030204" pitchFamily="34" charset="0"/>
                <a:cs typeface="Calibri" panose="020F0502020204030204" pitchFamily="34" charset="0"/>
              </a:rPr>
              <a:t>No need to preprocess the data for features</a:t>
            </a:r>
          </a:p>
          <a:p>
            <a:pPr marL="342900" indent="-342900">
              <a:lnSpc>
                <a:spcPct val="200000"/>
              </a:lnSpc>
              <a:buFont typeface="Wingdings" panose="05000000000000000000" pitchFamily="2" charset="2"/>
              <a:buChar char="v"/>
            </a:pPr>
            <a:r>
              <a:rPr lang="en-US" sz="2000" dirty="0" smtClean="0">
                <a:latin typeface="Calibri" panose="020F0502020204030204" pitchFamily="34" charset="0"/>
                <a:cs typeface="Calibri" panose="020F0502020204030204" pitchFamily="34" charset="0"/>
              </a:rPr>
              <a:t>Model </a:t>
            </a:r>
            <a:r>
              <a:rPr lang="en-US" sz="2000" dirty="0">
                <a:latin typeface="Calibri" panose="020F0502020204030204" pitchFamily="34" charset="0"/>
                <a:cs typeface="Calibri" panose="020F0502020204030204" pitchFamily="34" charset="0"/>
              </a:rPr>
              <a:t>has better understanding of spatial features of Images</a:t>
            </a:r>
          </a:p>
          <a:p>
            <a:pPr marL="342900" indent="-342900">
              <a:lnSpc>
                <a:spcPct val="200000"/>
              </a:lnSpc>
              <a:buFont typeface="Wingdings" panose="05000000000000000000" pitchFamily="2" charset="2"/>
              <a:buChar char="v"/>
            </a:pPr>
            <a:r>
              <a:rPr lang="en-US" sz="2000" dirty="0" smtClean="0">
                <a:latin typeface="Calibri" panose="020F0502020204030204" pitchFamily="34" charset="0"/>
                <a:cs typeface="Calibri" panose="020F0502020204030204" pitchFamily="34" charset="0"/>
              </a:rPr>
              <a:t>System learns Features by itself from examples then Features of one layer is passed to another layer</a:t>
            </a:r>
          </a:p>
          <a:p>
            <a:endParaRPr lang="en-US" dirty="0" smtClean="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0878705"/>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770" y="-90602"/>
            <a:ext cx="9905998" cy="1478570"/>
          </a:xfrm>
        </p:spPr>
        <p:txBody>
          <a:bodyPr/>
          <a:lstStyle/>
          <a:p>
            <a:r>
              <a:rPr lang="en-US" dirty="0" smtClean="0"/>
              <a:t>Methodology:</a:t>
            </a:r>
            <a:br>
              <a:rPr lang="en-US" dirty="0" smtClean="0"/>
            </a:br>
            <a:endParaRPr lang="en-US" dirty="0"/>
          </a:p>
        </p:txBody>
      </p:sp>
      <p:sp>
        <p:nvSpPr>
          <p:cNvPr id="3" name="TextBox 2"/>
          <p:cNvSpPr txBox="1"/>
          <p:nvPr/>
        </p:nvSpPr>
        <p:spPr>
          <a:xfrm>
            <a:off x="1251770" y="850124"/>
            <a:ext cx="10165347" cy="2554545"/>
          </a:xfrm>
          <a:prstGeom prst="rect">
            <a:avLst/>
          </a:prstGeom>
          <a:noFill/>
        </p:spPr>
        <p:txBody>
          <a:bodyPr wrap="none" rtlCol="0">
            <a:spAutoFit/>
          </a:bodyPr>
          <a:lstStyle/>
          <a:p>
            <a:pPr marL="342900" indent="-342900">
              <a:buFont typeface="Wingdings" panose="05000000000000000000" pitchFamily="2" charset="2"/>
              <a:buChar char="v"/>
            </a:pPr>
            <a:r>
              <a:rPr lang="en-US" sz="2000" dirty="0">
                <a:latin typeface="Calibri" panose="020F0502020204030204" pitchFamily="34" charset="0"/>
                <a:cs typeface="Calibri" panose="020F0502020204030204" pitchFamily="34" charset="0"/>
              </a:rPr>
              <a:t>Our Model is a CNN based Encoder and DCN based Decoder</a:t>
            </a:r>
          </a:p>
          <a:p>
            <a:pPr marL="342900" indent="-342900">
              <a:buFont typeface="Wingdings" panose="05000000000000000000" pitchFamily="2" charset="2"/>
              <a:buChar char="v"/>
            </a:pPr>
            <a:r>
              <a:rPr lang="en-US" sz="2000" dirty="0">
                <a:latin typeface="Calibri" panose="020F0502020204030204" pitchFamily="34" charset="0"/>
                <a:cs typeface="Calibri" panose="020F0502020204030204" pitchFamily="34" charset="0"/>
              </a:rPr>
              <a:t>L channel of image is passed as input</a:t>
            </a:r>
          </a:p>
          <a:p>
            <a:pPr marL="342900" indent="-342900">
              <a:buFont typeface="Wingdings" panose="05000000000000000000" pitchFamily="2" charset="2"/>
              <a:buChar char="v"/>
            </a:pPr>
            <a:r>
              <a:rPr lang="en-US" sz="2000" dirty="0">
                <a:latin typeface="Calibri" panose="020F0502020204030204" pitchFamily="34" charset="0"/>
                <a:cs typeface="Calibri" panose="020F0502020204030204" pitchFamily="34" charset="0"/>
              </a:rPr>
              <a:t>The input image the dimension are reduced by down sampling: Encoding</a:t>
            </a:r>
          </a:p>
          <a:p>
            <a:pPr marL="342900" indent="-342900">
              <a:buFont typeface="Wingdings" panose="05000000000000000000" pitchFamily="2" charset="2"/>
              <a:buChar char="v"/>
            </a:pPr>
            <a:r>
              <a:rPr lang="en-US" sz="2000" dirty="0">
                <a:latin typeface="Calibri" panose="020F0502020204030204" pitchFamily="34" charset="0"/>
                <a:cs typeface="Calibri" panose="020F0502020204030204" pitchFamily="34" charset="0"/>
              </a:rPr>
              <a:t>The dimension are brought back to original by up sampling: Decoding</a:t>
            </a:r>
          </a:p>
          <a:p>
            <a:pPr marL="342900" indent="-342900">
              <a:buFont typeface="Wingdings" panose="05000000000000000000" pitchFamily="2" charset="2"/>
              <a:buChar char="v"/>
            </a:pPr>
            <a:r>
              <a:rPr lang="en-US" sz="2000" dirty="0">
                <a:latin typeface="Calibri" panose="020F0502020204030204" pitchFamily="34" charset="0"/>
                <a:cs typeface="Calibri" panose="020F0502020204030204" pitchFamily="34" charset="0"/>
              </a:rPr>
              <a:t>For L values of A and B values are predicted</a:t>
            </a:r>
          </a:p>
          <a:p>
            <a:pPr marL="342900" indent="-342900">
              <a:buFont typeface="Wingdings" panose="05000000000000000000" pitchFamily="2" charset="2"/>
              <a:buChar char="v"/>
            </a:pPr>
            <a:r>
              <a:rPr lang="en-US" sz="2000" dirty="0">
                <a:latin typeface="Calibri" panose="020F0502020204030204" pitchFamily="34" charset="0"/>
                <a:cs typeface="Calibri" panose="020F0502020204030204" pitchFamily="34" charset="0"/>
              </a:rPr>
              <a:t>We use the same input image(A, B channel) to calculate loss </a:t>
            </a:r>
          </a:p>
          <a:p>
            <a:pPr marL="342900" indent="-342900">
              <a:buFont typeface="Wingdings" panose="05000000000000000000" pitchFamily="2" charset="2"/>
              <a:buChar char="v"/>
            </a:pPr>
            <a:r>
              <a:rPr lang="en-US" sz="2000" dirty="0">
                <a:latin typeface="Calibri" panose="020F0502020204030204" pitchFamily="34" charset="0"/>
                <a:cs typeface="Calibri" panose="020F0502020204030204" pitchFamily="34" charset="0"/>
              </a:rPr>
              <a:t>Model learn weights and bias for Training set, validated against images not shown in Training</a:t>
            </a:r>
          </a:p>
          <a:p>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348" y="3372937"/>
            <a:ext cx="9656842" cy="3114127"/>
          </a:xfrm>
          <a:prstGeom prst="rect">
            <a:avLst/>
          </a:prstGeom>
        </p:spPr>
      </p:pic>
    </p:spTree>
    <p:extLst>
      <p:ext uri="{BB962C8B-B14F-4D97-AF65-F5344CB8AC3E}">
        <p14:creationId xmlns:p14="http://schemas.microsoft.com/office/powerpoint/2010/main" val="29332860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6185" y="174406"/>
            <a:ext cx="9905998" cy="1478570"/>
          </a:xfrm>
        </p:spPr>
        <p:txBody>
          <a:bodyPr>
            <a:normAutofit fontScale="90000"/>
          </a:bodyPr>
          <a:lstStyle/>
          <a:p>
            <a:r>
              <a:rPr lang="en-US" dirty="0" smtClean="0"/>
              <a:t>Implementation:</a:t>
            </a:r>
            <a:r>
              <a:rPr lang="en-US" dirty="0" smtClean="0"/>
              <a:t/>
            </a:r>
            <a:br>
              <a:rPr lang="en-US" dirty="0" smtClean="0"/>
            </a:br>
            <a:r>
              <a:rPr lang="en-US" sz="2800" dirty="0" smtClean="0"/>
              <a:t/>
            </a:r>
            <a:br>
              <a:rPr lang="en-US" sz="2800" dirty="0" smtClean="0"/>
            </a:br>
            <a:r>
              <a:rPr lang="en-US" sz="2800" dirty="0" smtClean="0"/>
              <a:t/>
            </a:r>
            <a:br>
              <a:rPr lang="en-US" sz="2800" dirty="0" smtClean="0"/>
            </a:br>
            <a:endParaRPr lang="en-US" sz="2800" dirty="0"/>
          </a:p>
        </p:txBody>
      </p:sp>
      <p:sp>
        <p:nvSpPr>
          <p:cNvPr id="3" name="Content Placeholder 2"/>
          <p:cNvSpPr>
            <a:spLocks noGrp="1"/>
          </p:cNvSpPr>
          <p:nvPr>
            <p:ph idx="1"/>
          </p:nvPr>
        </p:nvSpPr>
        <p:spPr>
          <a:xfrm>
            <a:off x="1246184" y="710377"/>
            <a:ext cx="9905999" cy="5517002"/>
          </a:xfrm>
        </p:spPr>
        <p:txBody>
          <a:bodyPr>
            <a:normAutofit/>
          </a:bodyPr>
          <a:lstStyle/>
          <a:p>
            <a:pPr marL="457200" indent="-457200">
              <a:spcBef>
                <a:spcPts val="0"/>
              </a:spcBef>
              <a:buFont typeface="+mj-lt"/>
              <a:buAutoNum type="arabicPeriod"/>
            </a:pPr>
            <a:r>
              <a:rPr lang="en-US" sz="2000" dirty="0">
                <a:latin typeface="Calibri" panose="020F0502020204030204" pitchFamily="34" charset="0"/>
                <a:cs typeface="Calibri" panose="020F0502020204030204" pitchFamily="34" charset="0"/>
              </a:rPr>
              <a:t>Gathering data(colored-B&amp;W images)</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
            </a:r>
            <a:br>
              <a:rPr lang="en-US" sz="2000" dirty="0">
                <a:latin typeface="Calibri" panose="020F0502020204030204" pitchFamily="34" charset="0"/>
                <a:cs typeface="Calibri" panose="020F0502020204030204" pitchFamily="34" charset="0"/>
              </a:rPr>
            </a:br>
            <a:endParaRPr lang="en-US" sz="2000" dirty="0">
              <a:latin typeface="Calibri" panose="020F0502020204030204" pitchFamily="34" charset="0"/>
              <a:cs typeface="Calibri" panose="020F0502020204030204" pitchFamily="34" charset="0"/>
            </a:endParaRPr>
          </a:p>
          <a:p>
            <a:pPr marL="457200" indent="-457200">
              <a:spcBef>
                <a:spcPts val="0"/>
              </a:spcBef>
              <a:buFont typeface="+mj-lt"/>
              <a:buAutoNum type="arabicPeriod"/>
            </a:pPr>
            <a:r>
              <a:rPr lang="en-US" sz="2000" dirty="0" smtClean="0">
                <a:latin typeface="Calibri" panose="020F0502020204030204" pitchFamily="34" charset="0"/>
                <a:cs typeface="Calibri" panose="020F0502020204030204" pitchFamily="34" charset="0"/>
              </a:rPr>
              <a:t>Data </a:t>
            </a:r>
            <a:r>
              <a:rPr lang="en-US" sz="2000" dirty="0">
                <a:latin typeface="Calibri" panose="020F0502020204030204" pitchFamily="34" charset="0"/>
                <a:cs typeface="Calibri" panose="020F0502020204030204" pitchFamily="34" charset="0"/>
              </a:rPr>
              <a:t>pre-processing</a:t>
            </a:r>
          </a:p>
          <a:p>
            <a:pPr marL="1371600" lvl="2" indent="-457200">
              <a:spcBef>
                <a:spcPts val="0"/>
              </a:spcBef>
              <a:buFont typeface="+mj-lt"/>
              <a:buAutoNum type="romanLcPeriod"/>
            </a:pPr>
            <a:r>
              <a:rPr lang="en-US" sz="2000" dirty="0">
                <a:latin typeface="Calibri" panose="020F0502020204030204" pitchFamily="34" charset="0"/>
                <a:cs typeface="Calibri" panose="020F0502020204030204" pitchFamily="34" charset="0"/>
              </a:rPr>
              <a:t>Converting Images to LAB color space</a:t>
            </a:r>
            <a:r>
              <a:rPr lang="en-US" sz="2000" dirty="0">
                <a:latin typeface="Calibri" panose="020F0502020204030204" pitchFamily="34" charset="0"/>
                <a:cs typeface="Calibri" panose="020F0502020204030204" pitchFamily="34" charset="0"/>
              </a:rPr>
              <a:t>, size: 224x224x3 pixel</a:t>
            </a:r>
            <a:endParaRPr lang="en-US" sz="2000" dirty="0">
              <a:latin typeface="Calibri" panose="020F0502020204030204" pitchFamily="34" charset="0"/>
              <a:cs typeface="Calibri" panose="020F0502020204030204" pitchFamily="34" charset="0"/>
            </a:endParaRPr>
          </a:p>
          <a:p>
            <a:pPr marL="1371600" lvl="2" indent="-457200">
              <a:spcBef>
                <a:spcPts val="0"/>
              </a:spcBef>
              <a:buFont typeface="+mj-lt"/>
              <a:buAutoNum type="romanLcPeriod"/>
            </a:pPr>
            <a:r>
              <a:rPr lang="en-US" sz="2000" dirty="0">
                <a:latin typeface="Calibri" panose="020F0502020204030204" pitchFamily="34" charset="0"/>
                <a:cs typeface="Calibri" panose="020F0502020204030204" pitchFamily="34" charset="0"/>
              </a:rPr>
              <a:t>Separating L , A and B </a:t>
            </a:r>
            <a:r>
              <a:rPr lang="en-US" sz="2000" dirty="0">
                <a:latin typeface="Calibri" panose="020F0502020204030204" pitchFamily="34" charset="0"/>
                <a:cs typeface="Calibri" panose="020F0502020204030204" pitchFamily="34" charset="0"/>
              </a:rPr>
              <a:t>channels</a:t>
            </a:r>
          </a:p>
          <a:p>
            <a:pPr marL="1371600" lvl="2" indent="-457200">
              <a:spcBef>
                <a:spcPts val="0"/>
              </a:spcBef>
              <a:buFont typeface="+mj-lt"/>
              <a:buAutoNum type="romanLcPeriod"/>
            </a:pPr>
            <a:r>
              <a:rPr lang="en-US" sz="2000" dirty="0">
                <a:latin typeface="Calibri" panose="020F0502020204030204" pitchFamily="34" charset="0"/>
                <a:cs typeface="Calibri" panose="020F0502020204030204" pitchFamily="34" charset="0"/>
              </a:rPr>
              <a:t>We Normalize the Data dividing by </a:t>
            </a:r>
            <a:r>
              <a:rPr lang="en-US" sz="2000" dirty="0" smtClean="0">
                <a:latin typeface="Calibri" panose="020F0502020204030204" pitchFamily="34" charset="0"/>
                <a:cs typeface="Calibri" panose="020F0502020204030204" pitchFamily="34" charset="0"/>
              </a:rPr>
              <a:t>127 for better CNN performance</a:t>
            </a:r>
            <a:endParaRPr lang="en-US" sz="2000" dirty="0">
              <a:latin typeface="Calibri" panose="020F0502020204030204" pitchFamily="34" charset="0"/>
              <a:cs typeface="Calibri" panose="020F0502020204030204" pitchFamily="34" charset="0"/>
            </a:endParaRPr>
          </a:p>
          <a:p>
            <a:pPr marL="457200" indent="-457200">
              <a:spcBef>
                <a:spcPts val="0"/>
              </a:spcBef>
              <a:buFont typeface="+mj-lt"/>
              <a:buAutoNum type="arabicPeriod"/>
            </a:pPr>
            <a:r>
              <a:rPr lang="en-US" sz="2000" dirty="0">
                <a:latin typeface="Calibri" panose="020F0502020204030204" pitchFamily="34" charset="0"/>
                <a:cs typeface="Calibri" panose="020F0502020204030204" pitchFamily="34" charset="0"/>
              </a:rPr>
              <a:t>We </a:t>
            </a:r>
            <a:r>
              <a:rPr lang="en-US" sz="2000" dirty="0" smtClean="0">
                <a:latin typeface="Calibri" panose="020F0502020204030204" pitchFamily="34" charset="0"/>
                <a:cs typeface="Calibri" panose="020F0502020204030204" pitchFamily="34" charset="0"/>
              </a:rPr>
              <a:t>made a </a:t>
            </a:r>
            <a:r>
              <a:rPr lang="en-US" sz="2000" dirty="0">
                <a:latin typeface="Calibri" panose="020F0502020204030204" pitchFamily="34" charset="0"/>
                <a:cs typeface="Calibri" panose="020F0502020204030204" pitchFamily="34" charset="0"/>
              </a:rPr>
              <a:t>3-D matrix with L value and </a:t>
            </a:r>
            <a:r>
              <a:rPr lang="en-US" sz="2000" dirty="0" smtClean="0">
                <a:latin typeface="Calibri" panose="020F0502020204030204" pitchFamily="34" charset="0"/>
                <a:cs typeface="Calibri" panose="020F0502020204030204" pitchFamily="34" charset="0"/>
              </a:rPr>
              <a:t>with one, all </a:t>
            </a:r>
            <a:r>
              <a:rPr lang="en-US" sz="2000" dirty="0">
                <a:latin typeface="Calibri" panose="020F0502020204030204" pitchFamily="34" charset="0"/>
                <a:cs typeface="Calibri" panose="020F0502020204030204" pitchFamily="34" charset="0"/>
              </a:rPr>
              <a:t>one matrix</a:t>
            </a:r>
          </a:p>
          <a:p>
            <a:pPr marL="457200" indent="-457200">
              <a:spcBef>
                <a:spcPts val="0"/>
              </a:spcBef>
              <a:buFont typeface="+mj-lt"/>
              <a:buAutoNum type="arabicPeriod"/>
            </a:pPr>
            <a:r>
              <a:rPr lang="en-US" sz="2000" dirty="0">
                <a:latin typeface="Calibri" panose="020F0502020204030204" pitchFamily="34" charset="0"/>
                <a:cs typeface="Calibri" panose="020F0502020204030204" pitchFamily="34" charset="0"/>
              </a:rPr>
              <a:t>For the Encoder part we </a:t>
            </a:r>
            <a:r>
              <a:rPr lang="en-US" sz="2000" dirty="0" smtClean="0">
                <a:latin typeface="Calibri" panose="020F0502020204030204" pitchFamily="34" charset="0"/>
                <a:cs typeface="Calibri" panose="020F0502020204030204" pitchFamily="34" charset="0"/>
              </a:rPr>
              <a:t>used </a:t>
            </a:r>
            <a:r>
              <a:rPr lang="en-US" sz="2000" dirty="0">
                <a:latin typeface="Calibri" panose="020F0502020204030204" pitchFamily="34" charset="0"/>
                <a:cs typeface="Calibri" panose="020F0502020204030204" pitchFamily="34" charset="0"/>
              </a:rPr>
              <a:t>VGG-16’s first 18 layer of CNN</a:t>
            </a:r>
          </a:p>
          <a:p>
            <a:pPr marL="457200" indent="-457200">
              <a:lnSpc>
                <a:spcPct val="100000"/>
              </a:lnSpc>
              <a:spcBef>
                <a:spcPts val="0"/>
              </a:spcBef>
              <a:buFont typeface="+mj-lt"/>
              <a:buAutoNum type="arabicPeriod"/>
            </a:pPr>
            <a:endParaRPr lang="en-US" sz="2000" dirty="0">
              <a:latin typeface="Calibri" panose="020F0502020204030204" pitchFamily="34" charset="0"/>
              <a:cs typeface="Calibri" panose="020F050202020403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844306972"/>
              </p:ext>
            </p:extLst>
          </p:nvPr>
        </p:nvGraphicFramePr>
        <p:xfrm>
          <a:off x="2842701" y="1398496"/>
          <a:ext cx="5959365" cy="1169325"/>
        </p:xfrm>
        <a:graphic>
          <a:graphicData uri="http://schemas.openxmlformats.org/drawingml/2006/table">
            <a:tbl>
              <a:tblPr firstRow="1" firstCol="1" bandRow="1">
                <a:tableStyleId>{9D7B26C5-4107-4FEC-AEDC-1716B250A1EF}</a:tableStyleId>
              </a:tblPr>
              <a:tblGrid>
                <a:gridCol w="2696055"/>
                <a:gridCol w="1276642"/>
                <a:gridCol w="1986668"/>
              </a:tblGrid>
              <a:tr h="233865">
                <a:tc>
                  <a:txBody>
                    <a:bodyPr/>
                    <a:lstStyle/>
                    <a:p>
                      <a:pPr marL="0" marR="0" indent="0" algn="just">
                        <a:lnSpc>
                          <a:spcPct val="102000"/>
                        </a:lnSpc>
                        <a:spcBef>
                          <a:spcPts val="0"/>
                        </a:spcBef>
                        <a:spcAft>
                          <a:spcPts val="730"/>
                        </a:spcAft>
                      </a:pPr>
                      <a:r>
                        <a:rPr lang="en-US" sz="1200" dirty="0">
                          <a:effectLst/>
                        </a:rPr>
                        <a:t>Dataset name</a:t>
                      </a:r>
                      <a:endPar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just">
                        <a:lnSpc>
                          <a:spcPct val="102000"/>
                        </a:lnSpc>
                        <a:spcBef>
                          <a:spcPts val="0"/>
                        </a:spcBef>
                        <a:spcAft>
                          <a:spcPts val="730"/>
                        </a:spcAft>
                      </a:pPr>
                      <a:r>
                        <a:rPr lang="en-US" sz="1200">
                          <a:effectLst/>
                        </a:rPr>
                        <a:t>Size</a:t>
                      </a:r>
                      <a:endPar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just">
                        <a:lnSpc>
                          <a:spcPct val="102000"/>
                        </a:lnSpc>
                        <a:spcBef>
                          <a:spcPts val="0"/>
                        </a:spcBef>
                        <a:spcAft>
                          <a:spcPts val="730"/>
                        </a:spcAft>
                      </a:pPr>
                      <a:r>
                        <a:rPr lang="en-US" sz="1200">
                          <a:effectLst/>
                        </a:rPr>
                        <a:t>Categorical</a:t>
                      </a:r>
                      <a:endPar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233865">
                <a:tc>
                  <a:txBody>
                    <a:bodyPr/>
                    <a:lstStyle/>
                    <a:p>
                      <a:pPr marL="0" marR="0" indent="0" algn="just">
                        <a:lnSpc>
                          <a:spcPct val="102000"/>
                        </a:lnSpc>
                        <a:spcBef>
                          <a:spcPts val="0"/>
                        </a:spcBef>
                        <a:spcAft>
                          <a:spcPts val="730"/>
                        </a:spcAft>
                      </a:pPr>
                      <a:r>
                        <a:rPr lang="en-US" sz="1200" dirty="0">
                          <a:effectLst/>
                        </a:rPr>
                        <a:t>Landscape and Nature</a:t>
                      </a:r>
                      <a:endPar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just">
                        <a:lnSpc>
                          <a:spcPct val="102000"/>
                        </a:lnSpc>
                        <a:spcBef>
                          <a:spcPts val="0"/>
                        </a:spcBef>
                        <a:spcAft>
                          <a:spcPts val="730"/>
                        </a:spcAft>
                      </a:pPr>
                      <a:r>
                        <a:rPr lang="en-US" sz="1200">
                          <a:effectLst/>
                        </a:rPr>
                        <a:t>2,688</a:t>
                      </a:r>
                      <a:endPar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just">
                        <a:lnSpc>
                          <a:spcPct val="102000"/>
                        </a:lnSpc>
                        <a:spcBef>
                          <a:spcPts val="0"/>
                        </a:spcBef>
                        <a:spcAft>
                          <a:spcPts val="730"/>
                        </a:spcAft>
                      </a:pPr>
                      <a:r>
                        <a:rPr lang="en-US" sz="1200">
                          <a:effectLst/>
                        </a:rPr>
                        <a:t>Landscape and Nature</a:t>
                      </a:r>
                      <a:endPar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233865">
                <a:tc>
                  <a:txBody>
                    <a:bodyPr/>
                    <a:lstStyle/>
                    <a:p>
                      <a:pPr marL="0" marR="0" indent="0" algn="just">
                        <a:lnSpc>
                          <a:spcPct val="102000"/>
                        </a:lnSpc>
                        <a:spcBef>
                          <a:spcPts val="0"/>
                        </a:spcBef>
                        <a:spcAft>
                          <a:spcPts val="730"/>
                        </a:spcAft>
                      </a:pPr>
                      <a:r>
                        <a:rPr lang="en-US" sz="1200" dirty="0">
                          <a:effectLst/>
                        </a:rPr>
                        <a:t>Human Gesture recognition</a:t>
                      </a:r>
                      <a:endPar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just">
                        <a:lnSpc>
                          <a:spcPct val="102000"/>
                        </a:lnSpc>
                        <a:spcBef>
                          <a:spcPts val="0"/>
                        </a:spcBef>
                        <a:spcAft>
                          <a:spcPts val="730"/>
                        </a:spcAft>
                      </a:pPr>
                      <a:r>
                        <a:rPr lang="en-US" sz="1200">
                          <a:effectLst/>
                        </a:rPr>
                        <a:t>4,000</a:t>
                      </a:r>
                      <a:endPar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just">
                        <a:lnSpc>
                          <a:spcPct val="102000"/>
                        </a:lnSpc>
                        <a:spcBef>
                          <a:spcPts val="0"/>
                        </a:spcBef>
                        <a:spcAft>
                          <a:spcPts val="730"/>
                        </a:spcAft>
                      </a:pPr>
                      <a:r>
                        <a:rPr lang="en-US" sz="1200" dirty="0">
                          <a:effectLst/>
                        </a:rPr>
                        <a:t>Human</a:t>
                      </a:r>
                      <a:endPar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233865">
                <a:tc>
                  <a:txBody>
                    <a:bodyPr/>
                    <a:lstStyle/>
                    <a:p>
                      <a:pPr marL="0" marR="0" indent="0" algn="just">
                        <a:lnSpc>
                          <a:spcPct val="102000"/>
                        </a:lnSpc>
                        <a:spcBef>
                          <a:spcPts val="0"/>
                        </a:spcBef>
                        <a:spcAft>
                          <a:spcPts val="730"/>
                        </a:spcAft>
                      </a:pPr>
                      <a:r>
                        <a:rPr lang="en-US" sz="1200" dirty="0">
                          <a:effectLst/>
                        </a:rPr>
                        <a:t>MIT CVCL Urban and Natural Scene</a:t>
                      </a:r>
                      <a:endPar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just">
                        <a:lnSpc>
                          <a:spcPct val="102000"/>
                        </a:lnSpc>
                        <a:spcBef>
                          <a:spcPts val="0"/>
                        </a:spcBef>
                        <a:spcAft>
                          <a:spcPts val="730"/>
                        </a:spcAft>
                      </a:pPr>
                      <a:r>
                        <a:rPr lang="en-US" sz="1200">
                          <a:effectLst/>
                        </a:rPr>
                        <a:t>4,319</a:t>
                      </a:r>
                      <a:endPar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just">
                        <a:lnSpc>
                          <a:spcPct val="102000"/>
                        </a:lnSpc>
                        <a:spcBef>
                          <a:spcPts val="0"/>
                        </a:spcBef>
                        <a:spcAft>
                          <a:spcPts val="730"/>
                        </a:spcAft>
                      </a:pPr>
                      <a:r>
                        <a:rPr lang="en-US" sz="1200">
                          <a:effectLst/>
                        </a:rPr>
                        <a:t>Landscape and Nature</a:t>
                      </a:r>
                      <a:endPar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233865">
                <a:tc>
                  <a:txBody>
                    <a:bodyPr/>
                    <a:lstStyle/>
                    <a:p>
                      <a:pPr marL="0" marR="0" indent="0" algn="just">
                        <a:lnSpc>
                          <a:spcPct val="102000"/>
                        </a:lnSpc>
                        <a:spcBef>
                          <a:spcPts val="0"/>
                        </a:spcBef>
                        <a:spcAft>
                          <a:spcPts val="730"/>
                        </a:spcAft>
                      </a:pPr>
                      <a:r>
                        <a:rPr lang="en-US" sz="1200" dirty="0">
                          <a:effectLst/>
                        </a:rPr>
                        <a:t>Wallpapers from web</a:t>
                      </a:r>
                      <a:endPar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just">
                        <a:lnSpc>
                          <a:spcPct val="102000"/>
                        </a:lnSpc>
                        <a:spcBef>
                          <a:spcPts val="0"/>
                        </a:spcBef>
                        <a:spcAft>
                          <a:spcPts val="730"/>
                        </a:spcAft>
                      </a:pPr>
                      <a:r>
                        <a:rPr lang="en-US" sz="1200">
                          <a:effectLst/>
                        </a:rPr>
                        <a:t>15,000</a:t>
                      </a:r>
                      <a:endPar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just">
                        <a:lnSpc>
                          <a:spcPct val="102000"/>
                        </a:lnSpc>
                        <a:spcBef>
                          <a:spcPts val="0"/>
                        </a:spcBef>
                        <a:spcAft>
                          <a:spcPts val="730"/>
                        </a:spcAft>
                      </a:pPr>
                      <a:r>
                        <a:rPr lang="en-US" sz="1200" dirty="0">
                          <a:effectLst/>
                        </a:rPr>
                        <a:t>Landscape and </a:t>
                      </a:r>
                      <a:r>
                        <a:rPr lang="en-US" sz="1200" dirty="0" smtClean="0">
                          <a:effectLst/>
                        </a:rPr>
                        <a:t>City</a:t>
                      </a:r>
                      <a:endPar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4068447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6185" y="174406"/>
            <a:ext cx="9905998" cy="1478570"/>
          </a:xfrm>
        </p:spPr>
        <p:txBody>
          <a:bodyPr>
            <a:normAutofit fontScale="90000"/>
          </a:bodyPr>
          <a:lstStyle/>
          <a:p>
            <a:r>
              <a:rPr lang="en-US" dirty="0" smtClean="0"/>
              <a:t>Implementation:</a:t>
            </a:r>
            <a:r>
              <a:rPr lang="en-US" dirty="0" smtClean="0"/>
              <a:t/>
            </a:r>
            <a:br>
              <a:rPr lang="en-US" dirty="0" smtClean="0"/>
            </a:br>
            <a:r>
              <a:rPr lang="en-US" sz="2800" dirty="0" smtClean="0"/>
              <a:t/>
            </a:r>
            <a:br>
              <a:rPr lang="en-US" sz="2800" dirty="0" smtClean="0"/>
            </a:br>
            <a:r>
              <a:rPr lang="en-US" sz="2800" dirty="0" smtClean="0"/>
              <a:t/>
            </a:r>
            <a:br>
              <a:rPr lang="en-US" sz="2800" dirty="0" smtClean="0"/>
            </a:br>
            <a:endParaRPr lang="en-US" sz="2800" dirty="0"/>
          </a:p>
        </p:txBody>
      </p:sp>
      <p:sp>
        <p:nvSpPr>
          <p:cNvPr id="3" name="Content Placeholder 2"/>
          <p:cNvSpPr>
            <a:spLocks noGrp="1"/>
          </p:cNvSpPr>
          <p:nvPr>
            <p:ph idx="1"/>
          </p:nvPr>
        </p:nvSpPr>
        <p:spPr>
          <a:xfrm>
            <a:off x="1246185" y="3631721"/>
            <a:ext cx="10117013" cy="2863970"/>
          </a:xfrm>
        </p:spPr>
        <p:txBody>
          <a:bodyPr>
            <a:normAutofit/>
          </a:bodyPr>
          <a:lstStyle/>
          <a:p>
            <a:pPr marL="457200" indent="-457200">
              <a:spcBef>
                <a:spcPts val="0"/>
              </a:spcBef>
              <a:buFont typeface="+mj-lt"/>
              <a:buAutoNum type="arabicPeriod" startAt="5"/>
            </a:pPr>
            <a:r>
              <a:rPr lang="en-US" sz="2000" dirty="0">
                <a:latin typeface="Calibri" panose="020F0502020204030204" pitchFamily="34" charset="0"/>
                <a:cs typeface="Calibri" panose="020F0502020204030204" pitchFamily="34" charset="0"/>
              </a:rPr>
              <a:t>We used “</a:t>
            </a:r>
            <a:r>
              <a:rPr lang="en-US" sz="2000" dirty="0" err="1">
                <a:latin typeface="Calibri" panose="020F0502020204030204" pitchFamily="34" charset="0"/>
                <a:cs typeface="Calibri" panose="020F0502020204030204" pitchFamily="34" charset="0"/>
              </a:rPr>
              <a:t>keras</a:t>
            </a:r>
            <a:r>
              <a:rPr lang="en-US" sz="2000" dirty="0">
                <a:latin typeface="Calibri" panose="020F0502020204030204" pitchFamily="34" charset="0"/>
                <a:cs typeface="Calibri" panose="020F0502020204030204" pitchFamily="34" charset="0"/>
              </a:rPr>
              <a:t>” API to make Decoder Model with Convolutional Neural Network</a:t>
            </a:r>
          </a:p>
          <a:p>
            <a:pPr marL="457200" indent="-457200">
              <a:spcBef>
                <a:spcPts val="0"/>
              </a:spcBef>
              <a:buFont typeface="+mj-lt"/>
              <a:buAutoNum type="arabicPeriod" startAt="5"/>
            </a:pPr>
            <a:r>
              <a:rPr lang="en-US" sz="2000" dirty="0">
                <a:latin typeface="Calibri" panose="020F0502020204030204" pitchFamily="34" charset="0"/>
                <a:cs typeface="Calibri" panose="020F0502020204030204" pitchFamily="34" charset="0"/>
              </a:rPr>
              <a:t>The output from Encoder part is passed in Decoder, the matrix is then up sampled with De-convolution and up sampling</a:t>
            </a:r>
          </a:p>
          <a:p>
            <a:pPr marL="457200" indent="-457200">
              <a:spcBef>
                <a:spcPts val="0"/>
              </a:spcBef>
              <a:buFont typeface="+mj-lt"/>
              <a:buAutoNum type="arabicPeriod" startAt="5"/>
            </a:pPr>
            <a:r>
              <a:rPr lang="en-US" sz="2000" dirty="0">
                <a:latin typeface="Calibri" panose="020F0502020204030204" pitchFamily="34" charset="0"/>
                <a:cs typeface="Calibri" panose="020F0502020204030204" pitchFamily="34" charset="0"/>
              </a:rPr>
              <a:t>The values of A and B is multiplied by 128 as De-Normalization process</a:t>
            </a:r>
          </a:p>
          <a:p>
            <a:pPr marL="457200" indent="-457200">
              <a:spcBef>
                <a:spcPts val="0"/>
              </a:spcBef>
              <a:buFont typeface="+mj-lt"/>
              <a:buAutoNum type="arabicPeriod" startAt="5"/>
            </a:pPr>
            <a:r>
              <a:rPr lang="en-US" sz="2000" dirty="0" smtClean="0">
                <a:latin typeface="Calibri" panose="020F0502020204030204" pitchFamily="34" charset="0"/>
                <a:cs typeface="Calibri" panose="020F0502020204030204" pitchFamily="34" charset="0"/>
              </a:rPr>
              <a:t>Three separate channels combined to LAB image.</a:t>
            </a:r>
            <a:endParaRPr lang="en-US" sz="2000" dirty="0">
              <a:latin typeface="Calibri" panose="020F0502020204030204" pitchFamily="34" charset="0"/>
              <a:cs typeface="Calibri" panose="020F0502020204030204" pitchFamily="34" charset="0"/>
            </a:endParaRPr>
          </a:p>
          <a:p>
            <a:pPr marL="457200" indent="-457200">
              <a:spcBef>
                <a:spcPts val="0"/>
              </a:spcBef>
              <a:buFont typeface="+mj-lt"/>
              <a:buAutoNum type="arabicPeriod" startAt="5"/>
            </a:pPr>
            <a:r>
              <a:rPr lang="en-US" sz="2000" dirty="0" smtClean="0">
                <a:latin typeface="Calibri" panose="020F0502020204030204" pitchFamily="34" charset="0"/>
                <a:cs typeface="Calibri" panose="020F0502020204030204" pitchFamily="34" charset="0"/>
              </a:rPr>
              <a:t>Conversation to RGB</a:t>
            </a:r>
            <a:endParaRPr lang="en-US" sz="2000" dirty="0">
              <a:latin typeface="Calibri" panose="020F0502020204030204" pitchFamily="34" charset="0"/>
              <a:cs typeface="Calibri" panose="020F0502020204030204" pitchFamily="34" charset="0"/>
            </a:endParaRPr>
          </a:p>
          <a:p>
            <a:pPr marL="0" indent="0">
              <a:spcBef>
                <a:spcPts val="0"/>
              </a:spcBef>
              <a:buNone/>
            </a:pPr>
            <a:endParaRPr lang="en-US" dirty="0" smtClean="0">
              <a:latin typeface="Calibri" panose="020F0502020204030204" pitchFamily="34" charset="0"/>
              <a:cs typeface="Calibri" panose="020F0502020204030204" pitchFamily="34" charset="0"/>
            </a:endParaRPr>
          </a:p>
        </p:txBody>
      </p:sp>
      <p:graphicFrame>
        <p:nvGraphicFramePr>
          <p:cNvPr id="6" name="Diagram 5"/>
          <p:cNvGraphicFramePr/>
          <p:nvPr>
            <p:extLst>
              <p:ext uri="{D42A27DB-BD31-4B8C-83A1-F6EECF244321}">
                <p14:modId xmlns:p14="http://schemas.microsoft.com/office/powerpoint/2010/main" val="2064813958"/>
              </p:ext>
            </p:extLst>
          </p:nvPr>
        </p:nvGraphicFramePr>
        <p:xfrm>
          <a:off x="1332449" y="0"/>
          <a:ext cx="9743869" cy="42756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47493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2044" y="-286257"/>
            <a:ext cx="9905998" cy="1478570"/>
          </a:xfrm>
        </p:spPr>
        <p:txBody>
          <a:bodyPr/>
          <a:lstStyle/>
          <a:p>
            <a:r>
              <a:rPr lang="en-US" dirty="0" smtClean="0"/>
              <a:t>Properties </a:t>
            </a:r>
            <a:r>
              <a:rPr lang="en-US" dirty="0" smtClean="0"/>
              <a:t>OF </a:t>
            </a:r>
            <a:r>
              <a:rPr lang="en-US" dirty="0" smtClean="0"/>
              <a:t>our Encoder </a:t>
            </a:r>
            <a:r>
              <a:rPr lang="en-US" dirty="0" smtClean="0"/>
              <a:t>&amp; </a:t>
            </a:r>
            <a:r>
              <a:rPr lang="en-US" dirty="0" smtClean="0"/>
              <a:t>Decoder:</a:t>
            </a:r>
            <a:endParaRPr lang="en-US" dirty="0"/>
          </a:p>
        </p:txBody>
      </p:sp>
      <p:sp>
        <p:nvSpPr>
          <p:cNvPr id="3" name="TextBox 2"/>
          <p:cNvSpPr txBox="1"/>
          <p:nvPr/>
        </p:nvSpPr>
        <p:spPr>
          <a:xfrm>
            <a:off x="1308538" y="969579"/>
            <a:ext cx="8807539" cy="2862322"/>
          </a:xfrm>
          <a:prstGeom prst="rect">
            <a:avLst/>
          </a:prstGeom>
          <a:noFill/>
        </p:spPr>
        <p:txBody>
          <a:bodyPr wrap="none" rtlCol="0">
            <a:spAutoFit/>
          </a:bodyPr>
          <a:lstStyle/>
          <a:p>
            <a:pPr marL="342900" indent="-342900">
              <a:buFont typeface="Wingdings" panose="05000000000000000000" pitchFamily="2" charset="2"/>
              <a:buChar char="v"/>
            </a:pPr>
            <a:r>
              <a:rPr lang="en-US" sz="2000" dirty="0" smtClean="0">
                <a:latin typeface="Calibri" panose="020F0502020204030204" pitchFamily="34" charset="0"/>
                <a:cs typeface="Calibri" panose="020F0502020204030204" pitchFamily="34" charset="0"/>
              </a:rPr>
              <a:t>One </a:t>
            </a:r>
            <a:r>
              <a:rPr lang="en-US" sz="2000" i="1" dirty="0" smtClean="0">
                <a:latin typeface="Calibri" panose="020F0502020204030204" pitchFamily="34" charset="0"/>
                <a:cs typeface="Calibri" panose="020F0502020204030204" pitchFamily="34" charset="0"/>
              </a:rPr>
              <a:t>Convolution layer </a:t>
            </a:r>
            <a:r>
              <a:rPr lang="en-US" sz="2000" dirty="0" smtClean="0">
                <a:latin typeface="Calibri" panose="020F0502020204030204" pitchFamily="34" charset="0"/>
                <a:cs typeface="Calibri" panose="020F0502020204030204" pitchFamily="34" charset="0"/>
              </a:rPr>
              <a:t>and one </a:t>
            </a:r>
            <a:r>
              <a:rPr lang="en-US" sz="2000" i="1" dirty="0" smtClean="0">
                <a:latin typeface="Calibri" panose="020F0502020204030204" pitchFamily="34" charset="0"/>
                <a:cs typeface="Calibri" panose="020F0502020204030204" pitchFamily="34" charset="0"/>
              </a:rPr>
              <a:t>Pooling</a:t>
            </a:r>
            <a:r>
              <a:rPr lang="en-US" sz="2000" dirty="0" smtClean="0">
                <a:latin typeface="Calibri" panose="020F0502020204030204" pitchFamily="34" charset="0"/>
                <a:cs typeface="Calibri" panose="020F0502020204030204" pitchFamily="34" charset="0"/>
              </a:rPr>
              <a:t> is referred as </a:t>
            </a:r>
            <a:r>
              <a:rPr lang="en-US" sz="2000" b="1" i="1" dirty="0" smtClean="0">
                <a:latin typeface="Calibri" panose="020F0502020204030204" pitchFamily="34" charset="0"/>
                <a:cs typeface="Calibri" panose="020F0502020204030204" pitchFamily="34" charset="0"/>
              </a:rPr>
              <a:t>depth</a:t>
            </a:r>
            <a:r>
              <a:rPr lang="en-US" sz="2000" dirty="0" smtClean="0">
                <a:latin typeface="Calibri" panose="020F0502020204030204" pitchFamily="34" charset="0"/>
                <a:cs typeface="Calibri" panose="020F0502020204030204" pitchFamily="34" charset="0"/>
              </a:rPr>
              <a:t> one for convolution </a:t>
            </a:r>
          </a:p>
          <a:p>
            <a:pPr marL="342900" indent="-342900">
              <a:buFont typeface="Wingdings" panose="05000000000000000000" pitchFamily="2" charset="2"/>
              <a:buChar char="v"/>
            </a:pPr>
            <a:r>
              <a:rPr lang="en-US" sz="2000" dirty="0" smtClean="0">
                <a:latin typeface="Calibri" panose="020F0502020204030204" pitchFamily="34" charset="0"/>
                <a:cs typeface="Calibri" panose="020F0502020204030204" pitchFamily="34" charset="0"/>
              </a:rPr>
              <a:t>Our model depth is of </a:t>
            </a:r>
            <a:r>
              <a:rPr lang="en-US" sz="2000" dirty="0" smtClean="0">
                <a:latin typeface="Calibri" panose="020F0502020204030204" pitchFamily="34" charset="0"/>
                <a:cs typeface="Calibri" panose="020F0502020204030204" pitchFamily="34" charset="0"/>
              </a:rPr>
              <a:t>5 </a:t>
            </a:r>
            <a:r>
              <a:rPr lang="en-US" sz="2000" dirty="0" smtClean="0">
                <a:latin typeface="Calibri" panose="020F0502020204030204" pitchFamily="34" charset="0"/>
                <a:cs typeface="Calibri" panose="020F0502020204030204" pitchFamily="34" charset="0"/>
              </a:rPr>
              <a:t>for Encoding </a:t>
            </a:r>
            <a:r>
              <a:rPr lang="en-US" sz="2000" dirty="0" smtClean="0">
                <a:latin typeface="Calibri" panose="020F0502020204030204" pitchFamily="34" charset="0"/>
                <a:cs typeface="Calibri" panose="020F0502020204030204" pitchFamily="34" charset="0"/>
              </a:rPr>
              <a:t>5 </a:t>
            </a:r>
            <a:r>
              <a:rPr lang="en-US" sz="2000" dirty="0" smtClean="0">
                <a:latin typeface="Calibri" panose="020F0502020204030204" pitchFamily="34" charset="0"/>
                <a:cs typeface="Calibri" panose="020F0502020204030204" pitchFamily="34" charset="0"/>
              </a:rPr>
              <a:t>for </a:t>
            </a:r>
            <a:r>
              <a:rPr lang="en-US" sz="2000" dirty="0" smtClean="0">
                <a:latin typeface="Calibri" panose="020F0502020204030204" pitchFamily="34" charset="0"/>
                <a:cs typeface="Calibri" panose="020F0502020204030204" pitchFamily="34" charset="0"/>
              </a:rPr>
              <a:t>Decoding</a:t>
            </a:r>
          </a:p>
          <a:p>
            <a:pPr marL="342900" indent="-342900">
              <a:buFont typeface="Wingdings" panose="05000000000000000000" pitchFamily="2" charset="2"/>
              <a:buChar char="v"/>
            </a:pPr>
            <a:r>
              <a:rPr lang="en-US" sz="2000" dirty="0" smtClean="0">
                <a:latin typeface="Calibri" panose="020F0502020204030204" pitchFamily="34" charset="0"/>
                <a:cs typeface="Calibri" panose="020F0502020204030204" pitchFamily="34" charset="0"/>
              </a:rPr>
              <a:t>3x3 kernel with 2x2 max pooling</a:t>
            </a:r>
          </a:p>
          <a:p>
            <a:pPr marL="342900" indent="-342900">
              <a:buFont typeface="Wingdings" panose="05000000000000000000" pitchFamily="2" charset="2"/>
              <a:buChar char="v"/>
            </a:pPr>
            <a:r>
              <a:rPr lang="en-US" sz="2000" dirty="0" err="1" smtClean="0">
                <a:latin typeface="Calibri" panose="020F0502020204030204" pitchFamily="34" charset="0"/>
                <a:cs typeface="Calibri" panose="020F0502020204030204" pitchFamily="34" charset="0"/>
              </a:rPr>
              <a:t>Relu</a:t>
            </a:r>
            <a:r>
              <a:rPr lang="en-US" sz="2000" dirty="0" smtClean="0">
                <a:latin typeface="Calibri" panose="020F0502020204030204" pitchFamily="34" charset="0"/>
                <a:cs typeface="Calibri" panose="020F0502020204030204" pitchFamily="34" charset="0"/>
              </a:rPr>
              <a:t> activation function</a:t>
            </a:r>
          </a:p>
          <a:p>
            <a:pPr marL="342900" indent="-342900">
              <a:buFont typeface="Wingdings" panose="05000000000000000000" pitchFamily="2" charset="2"/>
              <a:buChar char="v"/>
            </a:pPr>
            <a:r>
              <a:rPr lang="en-US" sz="2000" dirty="0" smtClean="0">
                <a:latin typeface="Calibri" panose="020F0502020204030204" pitchFamily="34" charset="0"/>
                <a:cs typeface="Calibri" panose="020F0502020204030204" pitchFamily="34" charset="0"/>
              </a:rPr>
              <a:t>P</a:t>
            </a:r>
            <a:r>
              <a:rPr lang="en-US" sz="2000" dirty="0" smtClean="0">
                <a:latin typeface="Calibri" panose="020F0502020204030204" pitchFamily="34" charset="0"/>
                <a:cs typeface="Calibri" panose="020F0502020204030204" pitchFamily="34" charset="0"/>
              </a:rPr>
              <a:t>adding of one</a:t>
            </a:r>
          </a:p>
          <a:p>
            <a:pPr marL="342900" indent="-342900">
              <a:buFont typeface="Wingdings" panose="05000000000000000000" pitchFamily="2" charset="2"/>
              <a:buChar char="v"/>
            </a:pPr>
            <a:r>
              <a:rPr lang="en-US" sz="2000" dirty="0" smtClean="0">
                <a:latin typeface="Calibri" panose="020F0502020204030204" pitchFamily="34" charset="0"/>
                <a:cs typeface="Calibri" panose="020F0502020204030204" pitchFamily="34" charset="0"/>
              </a:rPr>
              <a:t>VGG-16 a trained model was used as Encoder</a:t>
            </a:r>
          </a:p>
          <a:p>
            <a:pPr marL="342900" indent="-342900">
              <a:buFont typeface="Wingdings" panose="05000000000000000000" pitchFamily="2" charset="2"/>
              <a:buChar char="v"/>
            </a:pPr>
            <a:r>
              <a:rPr lang="en-US" sz="2000" dirty="0" smtClean="0">
                <a:latin typeface="Calibri" panose="020F0502020204030204" pitchFamily="34" charset="0"/>
                <a:cs typeface="Calibri" panose="020F0502020204030204" pitchFamily="34" charset="0"/>
              </a:rPr>
              <a:t>Epochs of 3000 with batch size 128, of 24,000 images</a:t>
            </a:r>
          </a:p>
          <a:p>
            <a:endParaRPr lang="en-US" sz="2000" dirty="0" smtClean="0"/>
          </a:p>
          <a:p>
            <a:pPr marL="342900" indent="-342900">
              <a:buFont typeface="Wingdings" panose="05000000000000000000" pitchFamily="2" charset="2"/>
              <a:buChar char="v"/>
            </a:pPr>
            <a:endParaRPr lang="en-US" sz="2000" dirty="0"/>
          </a:p>
        </p:txBody>
      </p:sp>
      <p:pic>
        <p:nvPicPr>
          <p:cNvPr id="5" name="Picture 4"/>
          <p:cNvPicPr>
            <a:picLocks noChangeAspect="1"/>
          </p:cNvPicPr>
          <p:nvPr/>
        </p:nvPicPr>
        <p:blipFill>
          <a:blip r:embed="rId2"/>
          <a:stretch>
            <a:fillRect/>
          </a:stretch>
        </p:blipFill>
        <p:spPr>
          <a:xfrm>
            <a:off x="432892" y="3528265"/>
            <a:ext cx="11242837" cy="2842529"/>
          </a:xfrm>
          <a:prstGeom prst="rect">
            <a:avLst/>
          </a:prstGeom>
        </p:spPr>
      </p:pic>
      <p:sp>
        <p:nvSpPr>
          <p:cNvPr id="6" name="TextBox 5"/>
          <p:cNvSpPr txBox="1"/>
          <p:nvPr/>
        </p:nvSpPr>
        <p:spPr>
          <a:xfrm>
            <a:off x="4839355" y="6245827"/>
            <a:ext cx="2587568" cy="369332"/>
          </a:xfrm>
          <a:prstGeom prst="rect">
            <a:avLst/>
          </a:prstGeom>
          <a:noFill/>
        </p:spPr>
        <p:txBody>
          <a:bodyPr wrap="none" rtlCol="0">
            <a:spAutoFit/>
          </a:bodyPr>
          <a:lstStyle/>
          <a:p>
            <a:r>
              <a:rPr lang="en-US" dirty="0" smtClean="0"/>
              <a:t>ENCODER AND DECODER</a:t>
            </a:r>
            <a:endParaRPr lang="en-US" dirty="0"/>
          </a:p>
        </p:txBody>
      </p:sp>
    </p:spTree>
    <p:extLst>
      <p:ext uri="{BB962C8B-B14F-4D97-AF65-F5344CB8AC3E}">
        <p14:creationId xmlns:p14="http://schemas.microsoft.com/office/powerpoint/2010/main" val="907873095"/>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8088" y="-248257"/>
            <a:ext cx="9905998" cy="1478570"/>
          </a:xfrm>
        </p:spPr>
        <p:txBody>
          <a:bodyPr/>
          <a:lstStyle/>
          <a:p>
            <a:r>
              <a:rPr lang="en-US" dirty="0" smtClean="0"/>
              <a:t>Training &amp;Testing </a:t>
            </a:r>
            <a:r>
              <a:rPr lang="en-US" dirty="0" smtClean="0"/>
              <a:t>the model:</a:t>
            </a:r>
            <a:endParaRPr lang="en-US" dirty="0"/>
          </a:p>
        </p:txBody>
      </p:sp>
      <p:sp>
        <p:nvSpPr>
          <p:cNvPr id="3" name="Content Placeholder 2"/>
          <p:cNvSpPr>
            <a:spLocks noGrp="1"/>
          </p:cNvSpPr>
          <p:nvPr>
            <p:ph idx="1"/>
          </p:nvPr>
        </p:nvSpPr>
        <p:spPr>
          <a:xfrm>
            <a:off x="1008063" y="1067017"/>
            <a:ext cx="6401730" cy="3541714"/>
          </a:xfrm>
        </p:spPr>
        <p:txBody>
          <a:bodyPr>
            <a:normAutofit/>
          </a:bodyPr>
          <a:lstStyle/>
          <a:p>
            <a:r>
              <a:rPr lang="en-US" sz="2000" dirty="0">
                <a:latin typeface="Calibri" panose="020F0502020204030204" pitchFamily="34" charset="0"/>
                <a:cs typeface="Calibri" panose="020F0502020204030204" pitchFamily="34" charset="0"/>
              </a:rPr>
              <a:t>We used </a:t>
            </a:r>
            <a:r>
              <a:rPr lang="en-US" sz="2000" dirty="0" err="1">
                <a:latin typeface="Calibri" panose="020F0502020204030204" pitchFamily="34" charset="0"/>
                <a:cs typeface="Calibri" panose="020F0502020204030204" pitchFamily="34" charset="0"/>
              </a:rPr>
              <a:t>Keras’s</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dam optimizer, and MSE for calculating loss</a:t>
            </a:r>
          </a:p>
          <a:p>
            <a:r>
              <a:rPr lang="en-US" sz="2000" dirty="0">
                <a:latin typeface="Calibri" panose="020F0502020204030204" pitchFamily="34" charset="0"/>
                <a:cs typeface="Calibri" panose="020F0502020204030204" pitchFamily="34" charset="0"/>
              </a:rPr>
              <a:t>At first our model was over fitting, (Training accuracy of 75%, validation accuracy of 52</a:t>
            </a:r>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Using Lasso regularization and Ridge regularization we were able to counter over fitting Problem also increased accuracy (Training accuracy of 84% and validation accuracy of 78%)</a:t>
            </a:r>
          </a:p>
          <a:p>
            <a:endParaRPr lang="en-US" sz="2000" dirty="0" smtClean="0"/>
          </a:p>
        </p:txBody>
      </p:sp>
      <p:pic>
        <p:nvPicPr>
          <p:cNvPr id="5" name="Picture 4"/>
          <p:cNvPicPr>
            <a:picLocks noChangeAspect="1"/>
          </p:cNvPicPr>
          <p:nvPr/>
        </p:nvPicPr>
        <p:blipFill>
          <a:blip r:embed="rId2"/>
          <a:stretch>
            <a:fillRect/>
          </a:stretch>
        </p:blipFill>
        <p:spPr>
          <a:xfrm>
            <a:off x="7895187" y="945930"/>
            <a:ext cx="3418923" cy="5029201"/>
          </a:xfrm>
          <a:prstGeom prst="rect">
            <a:avLst/>
          </a:prstGeom>
        </p:spPr>
      </p:pic>
    </p:spTree>
    <p:extLst>
      <p:ext uri="{BB962C8B-B14F-4D97-AF65-F5344CB8AC3E}">
        <p14:creationId xmlns:p14="http://schemas.microsoft.com/office/powerpoint/2010/main" val="36341907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0"/>
            <a:ext cx="9905998" cy="1478570"/>
          </a:xfrm>
        </p:spPr>
        <p:txBody>
          <a:bodyPr/>
          <a:lstStyle/>
          <a:p>
            <a:r>
              <a:rPr lang="en-US" dirty="0" smtClean="0"/>
              <a:t>Evaluation</a:t>
            </a:r>
            <a:endParaRPr lang="en-US" dirty="0"/>
          </a:p>
        </p:txBody>
      </p:sp>
      <p:graphicFrame>
        <p:nvGraphicFramePr>
          <p:cNvPr id="17" name="Content Placeholder 16"/>
          <p:cNvGraphicFramePr>
            <a:graphicFrameLocks noGrp="1"/>
          </p:cNvGraphicFramePr>
          <p:nvPr>
            <p:ph idx="1"/>
            <p:extLst>
              <p:ext uri="{D42A27DB-BD31-4B8C-83A1-F6EECF244321}">
                <p14:modId xmlns:p14="http://schemas.microsoft.com/office/powerpoint/2010/main" val="4108647264"/>
              </p:ext>
            </p:extLst>
          </p:nvPr>
        </p:nvGraphicFramePr>
        <p:xfrm>
          <a:off x="1141413" y="1308538"/>
          <a:ext cx="9906000" cy="5288673"/>
        </p:xfrm>
        <a:graphic>
          <a:graphicData uri="http://schemas.openxmlformats.org/drawingml/2006/table">
            <a:tbl>
              <a:tblPr firstRow="1" bandRow="1">
                <a:tableStyleId>{D27102A9-8310-4765-A935-A1911B00CA55}</a:tableStyleId>
              </a:tblPr>
              <a:tblGrid>
                <a:gridCol w="3302000"/>
                <a:gridCol w="3302000"/>
                <a:gridCol w="3302000"/>
              </a:tblGrid>
              <a:tr h="551793">
                <a:tc>
                  <a:txBody>
                    <a:bodyPr/>
                    <a:lstStyle/>
                    <a:p>
                      <a:pPr algn="ctr"/>
                      <a:r>
                        <a:rPr lang="en-US" dirty="0" smtClean="0"/>
                        <a:t>INPUT</a:t>
                      </a:r>
                      <a:endParaRPr lang="en-US" dirty="0"/>
                    </a:p>
                  </a:txBody>
                  <a:tcPr/>
                </a:tc>
                <a:tc>
                  <a:txBody>
                    <a:bodyPr/>
                    <a:lstStyle/>
                    <a:p>
                      <a:pPr algn="ctr"/>
                      <a:r>
                        <a:rPr lang="en-US" dirty="0" smtClean="0"/>
                        <a:t>Without L1 and L2</a:t>
                      </a:r>
                      <a:endParaRPr lang="en-US" dirty="0"/>
                    </a:p>
                  </a:txBody>
                  <a:tcPr/>
                </a:tc>
                <a:tc>
                  <a:txBody>
                    <a:bodyPr/>
                    <a:lstStyle/>
                    <a:p>
                      <a:pPr algn="ctr"/>
                      <a:r>
                        <a:rPr lang="en-US" dirty="0" smtClean="0"/>
                        <a:t>With L1</a:t>
                      </a:r>
                      <a:r>
                        <a:rPr lang="en-US" baseline="0" dirty="0" smtClean="0"/>
                        <a:t> and L2</a:t>
                      </a:r>
                      <a:endParaRPr lang="en-US" dirty="0"/>
                    </a:p>
                  </a:txBody>
                  <a:tcPr/>
                </a:tc>
              </a:tr>
              <a:tr h="2169838">
                <a:tc>
                  <a:txBody>
                    <a:bodyPr/>
                    <a:lstStyle/>
                    <a:p>
                      <a:endParaRPr lang="en-US" dirty="0"/>
                    </a:p>
                  </a:txBody>
                  <a:tcPr/>
                </a:tc>
                <a:tc>
                  <a:txBody>
                    <a:bodyPr/>
                    <a:lstStyle/>
                    <a:p>
                      <a:endParaRPr lang="en-US" dirty="0"/>
                    </a:p>
                  </a:txBody>
                  <a:tcPr/>
                </a:tc>
                <a:tc>
                  <a:txBody>
                    <a:bodyPr/>
                    <a:lstStyle/>
                    <a:p>
                      <a:endParaRPr lang="en-US" dirty="0"/>
                    </a:p>
                  </a:txBody>
                  <a:tcPr/>
                </a:tc>
              </a:tr>
              <a:tr h="2567042">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pic>
        <p:nvPicPr>
          <p:cNvPr id="18" name="Picture 17"/>
          <p:cNvPicPr>
            <a:picLocks noChangeAspect="1"/>
          </p:cNvPicPr>
          <p:nvPr/>
        </p:nvPicPr>
        <p:blipFill>
          <a:blip r:embed="rId3"/>
          <a:stretch>
            <a:fillRect/>
          </a:stretch>
        </p:blipFill>
        <p:spPr>
          <a:xfrm>
            <a:off x="1533525" y="2049602"/>
            <a:ext cx="2007035" cy="1529170"/>
          </a:xfrm>
          <a:prstGeom prst="rect">
            <a:avLst/>
          </a:prstGeom>
        </p:spPr>
      </p:pic>
      <p:pic>
        <p:nvPicPr>
          <p:cNvPr id="19" name="Picture 18"/>
          <p:cNvPicPr>
            <a:picLocks noChangeAspect="1"/>
          </p:cNvPicPr>
          <p:nvPr/>
        </p:nvPicPr>
        <p:blipFill>
          <a:blip r:embed="rId4"/>
          <a:stretch>
            <a:fillRect/>
          </a:stretch>
        </p:blipFill>
        <p:spPr>
          <a:xfrm>
            <a:off x="5049134" y="2049602"/>
            <a:ext cx="1919223" cy="1919223"/>
          </a:xfrm>
          <a:prstGeom prst="rect">
            <a:avLst/>
          </a:prstGeom>
        </p:spPr>
      </p:pic>
      <p:pic>
        <p:nvPicPr>
          <p:cNvPr id="20" name="Picture 19"/>
          <p:cNvPicPr>
            <a:picLocks noChangeAspect="1"/>
          </p:cNvPicPr>
          <p:nvPr/>
        </p:nvPicPr>
        <p:blipFill>
          <a:blip r:embed="rId5"/>
          <a:stretch>
            <a:fillRect/>
          </a:stretch>
        </p:blipFill>
        <p:spPr>
          <a:xfrm>
            <a:off x="8353514" y="1970775"/>
            <a:ext cx="1998050" cy="1998050"/>
          </a:xfrm>
          <a:prstGeom prst="rect">
            <a:avLst/>
          </a:prstGeom>
        </p:spPr>
      </p:pic>
      <p:pic>
        <p:nvPicPr>
          <p:cNvPr id="21" name="Picture 20"/>
          <p:cNvPicPr>
            <a:picLocks noChangeAspect="1"/>
          </p:cNvPicPr>
          <p:nvPr/>
        </p:nvPicPr>
        <p:blipFill>
          <a:blip r:embed="rId6"/>
          <a:stretch>
            <a:fillRect/>
          </a:stretch>
        </p:blipFill>
        <p:spPr>
          <a:xfrm>
            <a:off x="1533524" y="4240847"/>
            <a:ext cx="2007035" cy="2007035"/>
          </a:xfrm>
          <a:prstGeom prst="rect">
            <a:avLst/>
          </a:prstGeom>
        </p:spPr>
      </p:pic>
      <p:pic>
        <p:nvPicPr>
          <p:cNvPr id="22" name="Picture 21"/>
          <p:cNvPicPr>
            <a:picLocks noChangeAspect="1"/>
          </p:cNvPicPr>
          <p:nvPr/>
        </p:nvPicPr>
        <p:blipFill>
          <a:blip r:embed="rId7"/>
          <a:stretch>
            <a:fillRect/>
          </a:stretch>
        </p:blipFill>
        <p:spPr>
          <a:xfrm>
            <a:off x="5049133" y="4240846"/>
            <a:ext cx="2007035" cy="2007035"/>
          </a:xfrm>
          <a:prstGeom prst="rect">
            <a:avLst/>
          </a:prstGeom>
        </p:spPr>
      </p:pic>
      <p:pic>
        <p:nvPicPr>
          <p:cNvPr id="23" name="Picture 22"/>
          <p:cNvPicPr>
            <a:picLocks noChangeAspect="1"/>
          </p:cNvPicPr>
          <p:nvPr/>
        </p:nvPicPr>
        <p:blipFill>
          <a:blip r:embed="rId8"/>
          <a:stretch>
            <a:fillRect/>
          </a:stretch>
        </p:blipFill>
        <p:spPr>
          <a:xfrm>
            <a:off x="8353513" y="4240845"/>
            <a:ext cx="2007035" cy="2007035"/>
          </a:xfrm>
          <a:prstGeom prst="rect">
            <a:avLst/>
          </a:prstGeom>
        </p:spPr>
      </p:pic>
    </p:spTree>
    <p:extLst>
      <p:ext uri="{BB962C8B-B14F-4D97-AF65-F5344CB8AC3E}">
        <p14:creationId xmlns:p14="http://schemas.microsoft.com/office/powerpoint/2010/main" val="33831606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2569</TotalTime>
  <Words>851</Words>
  <Application>Microsoft Office PowerPoint</Application>
  <PresentationFormat>Widescreen</PresentationFormat>
  <Paragraphs>131</Paragraphs>
  <Slides>15</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3" baseType="lpstr">
      <vt:lpstr>Arial</vt:lpstr>
      <vt:lpstr>Calibri</vt:lpstr>
      <vt:lpstr>Times New Roman</vt:lpstr>
      <vt:lpstr>Trebuchet MS</vt:lpstr>
      <vt:lpstr>Tw Cen MT</vt:lpstr>
      <vt:lpstr>Wingdings</vt:lpstr>
      <vt:lpstr>Circuit</vt:lpstr>
      <vt:lpstr>Paintbrush Picture</vt:lpstr>
      <vt:lpstr>Image Colorization with Deep Convolutional Neural Networks</vt:lpstr>
      <vt:lpstr>Objective:</vt:lpstr>
      <vt:lpstr>Why cnn, not Forward feed is preferred?</vt:lpstr>
      <vt:lpstr>Methodology: </vt:lpstr>
      <vt:lpstr>Implementation:   </vt:lpstr>
      <vt:lpstr>Implementation:   </vt:lpstr>
      <vt:lpstr>Properties OF our Encoder &amp; Decoder:</vt:lpstr>
      <vt:lpstr>Training &amp;Testing the model:</vt:lpstr>
      <vt:lpstr>Evaluation</vt:lpstr>
      <vt:lpstr>Evaluation</vt:lpstr>
      <vt:lpstr>evaluation</vt:lpstr>
      <vt:lpstr>evaluation</vt:lpstr>
      <vt:lpstr>Evaluation</vt:lpstr>
      <vt:lpstr>Conclusion:</vt:lpstr>
      <vt:lpstr>References used: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Tahseen ZAMAN</dc:creator>
  <cp:lastModifiedBy>Tahseen ZAMAN</cp:lastModifiedBy>
  <cp:revision>112</cp:revision>
  <dcterms:created xsi:type="dcterms:W3CDTF">2020-08-30T06:44:53Z</dcterms:created>
  <dcterms:modified xsi:type="dcterms:W3CDTF">2020-11-24T08:55:36Z</dcterms:modified>
</cp:coreProperties>
</file>